
<file path=[Content_Types].xml><?xml version="1.0" encoding="utf-8"?>
<Types xmlns="http://schemas.openxmlformats.org/package/2006/content-types">
  <Default Extension="png" ContentType="image/png"/>
  <Default Extension="svg" ContentType="image/svg+xml"/>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6.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7.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8.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9.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01" r:id="rId5"/>
    <p:sldMasterId id="2147484128" r:id="rId6"/>
    <p:sldMasterId id="2147484144" r:id="rId7"/>
    <p:sldMasterId id="2147484162" r:id="rId8"/>
    <p:sldMasterId id="2147484186" r:id="rId9"/>
    <p:sldMasterId id="2147484203" r:id="rId10"/>
    <p:sldMasterId id="2147484236" r:id="rId11"/>
    <p:sldMasterId id="2147484275" r:id="rId12"/>
    <p:sldMasterId id="2147484299" r:id="rId13"/>
  </p:sldMasterIdLst>
  <p:notesMasterIdLst>
    <p:notesMasterId r:id="rId50"/>
  </p:notesMasterIdLst>
  <p:handoutMasterIdLst>
    <p:handoutMasterId r:id="rId51"/>
  </p:handoutMasterIdLst>
  <p:sldIdLst>
    <p:sldId id="1068" r:id="rId14"/>
    <p:sldId id="1012" r:id="rId15"/>
    <p:sldId id="261" r:id="rId16"/>
    <p:sldId id="1038" r:id="rId17"/>
    <p:sldId id="1046" r:id="rId18"/>
    <p:sldId id="1047" r:id="rId19"/>
    <p:sldId id="1045" r:id="rId20"/>
    <p:sldId id="262" r:id="rId21"/>
    <p:sldId id="1048" r:id="rId22"/>
    <p:sldId id="1087" r:id="rId23"/>
    <p:sldId id="1050" r:id="rId24"/>
    <p:sldId id="1072" r:id="rId25"/>
    <p:sldId id="1051" r:id="rId26"/>
    <p:sldId id="1049" r:id="rId27"/>
    <p:sldId id="1873" r:id="rId28"/>
    <p:sldId id="1874" r:id="rId29"/>
    <p:sldId id="1875" r:id="rId30"/>
    <p:sldId id="1070" r:id="rId31"/>
    <p:sldId id="1042" r:id="rId32"/>
    <p:sldId id="1041" r:id="rId33"/>
    <p:sldId id="314" r:id="rId34"/>
    <p:sldId id="1055" r:id="rId35"/>
    <p:sldId id="1056" r:id="rId36"/>
    <p:sldId id="271" r:id="rId37"/>
    <p:sldId id="272" r:id="rId38"/>
    <p:sldId id="311" r:id="rId39"/>
    <p:sldId id="1868" r:id="rId40"/>
    <p:sldId id="1876" r:id="rId41"/>
    <p:sldId id="1059" r:id="rId42"/>
    <p:sldId id="1060" r:id="rId43"/>
    <p:sldId id="1063" r:id="rId44"/>
    <p:sldId id="1064" r:id="rId45"/>
    <p:sldId id="1065" r:id="rId46"/>
    <p:sldId id="1067" r:id="rId47"/>
    <p:sldId id="915" r:id="rId48"/>
    <p:sldId id="916" r:id="rId49"/>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ogistics" id="{A01F383C-2505-4970-9E92-F1228B7818C4}">
          <p14:sldIdLst/>
        </p14:section>
        <p14:section name="Introduction" id="{7ECC3001-FB2F-475A-9BA7-7304064D9A7F}">
          <p14:sldIdLst>
            <p14:sldId id="1068"/>
            <p14:sldId id="1012"/>
            <p14:sldId id="261"/>
            <p14:sldId id="1038"/>
            <p14:sldId id="1046"/>
            <p14:sldId id="1047"/>
            <p14:sldId id="1045"/>
            <p14:sldId id="262"/>
            <p14:sldId id="1048"/>
            <p14:sldId id="1087"/>
            <p14:sldId id="1050"/>
            <p14:sldId id="1072"/>
            <p14:sldId id="1051"/>
            <p14:sldId id="1049"/>
            <p14:sldId id="1873"/>
            <p14:sldId id="1874"/>
            <p14:sldId id="1875"/>
            <p14:sldId id="1070"/>
            <p14:sldId id="1042"/>
            <p14:sldId id="1041"/>
            <p14:sldId id="314"/>
            <p14:sldId id="1055"/>
            <p14:sldId id="1056"/>
            <p14:sldId id="271"/>
            <p14:sldId id="272"/>
            <p14:sldId id="311"/>
            <p14:sldId id="1868"/>
            <p14:sldId id="1876"/>
            <p14:sldId id="1059"/>
            <p14:sldId id="1060"/>
            <p14:sldId id="1063"/>
            <p14:sldId id="1064"/>
            <p14:sldId id="1065"/>
            <p14:sldId id="1067"/>
            <p14:sldId id="915"/>
            <p14:sldId id="916"/>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739">
          <p15:clr>
            <a:srgbClr val="A4A3A4"/>
          </p15:clr>
        </p15:guide>
        <p15:guide id="4" pos="329">
          <p15:clr>
            <a:srgbClr val="A4A3A4"/>
          </p15:clr>
        </p15:guide>
        <p15:guide id="5" pos="7348">
          <p15:clr>
            <a:srgbClr val="A4A3A4"/>
          </p15:clr>
        </p15:guide>
        <p15:guide id="6" pos="383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i" initials="a" lastIdx="1" clrIdx="0"/>
  <p:cmAuthor id="1" name="Kraig Brockschmidt" initials="KB" lastIdx="6" clrIdx="1"/>
  <p:cmAuthor id="2" name="Rodolfo Finochietti" initials="RF" lastIdx="1" clrIdx="2">
    <p:extLst>
      <p:ext uri="{19B8F6BF-5375-455C-9EA6-DF929625EA0E}">
        <p15:presenceInfo xmlns:p15="http://schemas.microsoft.com/office/powerpoint/2012/main" userId="ddcafa9fdea2daa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3183F"/>
    <a:srgbClr val="960000"/>
    <a:srgbClr val="6A9A00"/>
    <a:srgbClr val="C7C7C7"/>
    <a:srgbClr val="000000"/>
    <a:srgbClr val="CDE0E9"/>
    <a:srgbClr val="57B1FB"/>
    <a:srgbClr val="99C1D3"/>
    <a:srgbClr val="8DB9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47E9BE-DBBE-4F01-93C6-8AB18B4A4AF8}" v="17" dt="2018-07-11T21:20:40.6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3" autoAdjust="0"/>
    <p:restoredTop sz="85021" autoAdjust="0"/>
  </p:normalViewPr>
  <p:slideViewPr>
    <p:cSldViewPr snapToGrid="0" snapToObjects="1">
      <p:cViewPr varScale="1">
        <p:scale>
          <a:sx n="83" d="100"/>
          <a:sy n="83" d="100"/>
        </p:scale>
        <p:origin x="30" y="171"/>
      </p:cViewPr>
      <p:guideLst>
        <p:guide orient="horz" pos="142"/>
        <p:guide orient="horz" pos="4176"/>
        <p:guide orient="horz" pos="739"/>
        <p:guide pos="329"/>
        <p:guide pos="7348"/>
        <p:guide pos="3831"/>
      </p:guideLst>
    </p:cSldViewPr>
  </p:slideViewPr>
  <p:outlineViewPr>
    <p:cViewPr>
      <p:scale>
        <a:sx n="33" d="100"/>
        <a:sy n="33" d="100"/>
      </p:scale>
      <p:origin x="0" y="-4488"/>
    </p:cViewPr>
  </p:outlineViewPr>
  <p:notesTextViewPr>
    <p:cViewPr>
      <p:scale>
        <a:sx n="100" d="100"/>
        <a:sy n="100" d="100"/>
      </p:scale>
      <p:origin x="0" y="0"/>
    </p:cViewPr>
  </p:notesTextViewPr>
  <p:sorterViewPr>
    <p:cViewPr>
      <p:scale>
        <a:sx n="75" d="100"/>
        <a:sy n="75" d="100"/>
      </p:scale>
      <p:origin x="0" y="0"/>
    </p:cViewPr>
  </p:sorterViewPr>
  <p:notesViewPr>
    <p:cSldViewPr snapToGrid="0" snapToObjects="1" showGuides="1">
      <p:cViewPr varScale="1">
        <p:scale>
          <a:sx n="83" d="100"/>
          <a:sy n="83" d="100"/>
        </p:scale>
        <p:origin x="-3828"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Master" Target="slideMasters/slideMaster2.xml"/><Relationship Id="rId19"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microsoft.com/office/2016/11/relationships/changesInfo" Target="changesInfos/changesInfo1.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no Sánchez" userId="66ab8c7d175a1c6d" providerId="LiveId" clId="{04EEEDC0-FA41-4C44-9C78-13200237EE89}"/>
  </pc:docChgLst>
  <pc:docChgLst>
    <pc:chgData name="Mariano Sánchez" userId="66ab8c7d175a1c6d" providerId="LiveId" clId="{B88A3ABE-2E8B-4D9D-BF3B-11417BB697B2}"/>
    <pc:docChg chg="undo addSld delSld modSld sldOrd modSection">
      <pc:chgData name="Mariano Sánchez" userId="66ab8c7d175a1c6d" providerId="LiveId" clId="{B88A3ABE-2E8B-4D9D-BF3B-11417BB697B2}" dt="2018-05-04T13:01:37.490" v="41" actId="6549"/>
      <pc:docMkLst>
        <pc:docMk/>
      </pc:docMkLst>
      <pc:sldChg chg="add ord">
        <pc:chgData name="Mariano Sánchez" userId="66ab8c7d175a1c6d" providerId="LiveId" clId="{B88A3ABE-2E8B-4D9D-BF3B-11417BB697B2}" dt="2018-05-04T12:59:13.505" v="1" actId="6549"/>
        <pc:sldMkLst>
          <pc:docMk/>
          <pc:sldMk cId="4230701731" sldId="262"/>
        </pc:sldMkLst>
      </pc:sldChg>
      <pc:sldChg chg="modSp">
        <pc:chgData name="Mariano Sánchez" userId="66ab8c7d175a1c6d" providerId="LiveId" clId="{B88A3ABE-2E8B-4D9D-BF3B-11417BB697B2}" dt="2018-05-04T12:59:30.478" v="3" actId="20577"/>
        <pc:sldMkLst>
          <pc:docMk/>
          <pc:sldMk cId="968472838" sldId="1050"/>
        </pc:sldMkLst>
        <pc:spChg chg="mod">
          <ac:chgData name="Mariano Sánchez" userId="66ab8c7d175a1c6d" providerId="LiveId" clId="{B88A3ABE-2E8B-4D9D-BF3B-11417BB697B2}" dt="2018-05-04T12:59:30.478" v="3" actId="20577"/>
          <ac:spMkLst>
            <pc:docMk/>
            <pc:sldMk cId="968472838" sldId="1050"/>
            <ac:spMk id="17" creationId="{00000000-0000-0000-0000-000000000000}"/>
          </ac:spMkLst>
        </pc:spChg>
      </pc:sldChg>
      <pc:sldChg chg="modSp">
        <pc:chgData name="Mariano Sánchez" userId="66ab8c7d175a1c6d" providerId="LiveId" clId="{B88A3ABE-2E8B-4D9D-BF3B-11417BB697B2}" dt="2018-05-04T13:01:37.490" v="41" actId="6549"/>
        <pc:sldMkLst>
          <pc:docMk/>
          <pc:sldMk cId="4081974309" sldId="1067"/>
        </pc:sldMkLst>
        <pc:spChg chg="mod">
          <ac:chgData name="Mariano Sánchez" userId="66ab8c7d175a1c6d" providerId="LiveId" clId="{B88A3ABE-2E8B-4D9D-BF3B-11417BB697B2}" dt="2018-05-04T13:01:37.490" v="41" actId="6549"/>
          <ac:spMkLst>
            <pc:docMk/>
            <pc:sldMk cId="4081974309" sldId="1067"/>
            <ac:spMk id="3" creationId="{00000000-0000-0000-0000-000000000000}"/>
          </ac:spMkLst>
        </pc:spChg>
      </pc:sldChg>
      <pc:sldChg chg="modSp">
        <pc:chgData name="Mariano Sánchez" userId="66ab8c7d175a1c6d" providerId="LiveId" clId="{B88A3ABE-2E8B-4D9D-BF3B-11417BB697B2}" dt="2018-05-04T13:00:02.842" v="9" actId="20577"/>
        <pc:sldMkLst>
          <pc:docMk/>
          <pc:sldMk cId="1822970175" sldId="1072"/>
        </pc:sldMkLst>
        <pc:spChg chg="mod">
          <ac:chgData name="Mariano Sánchez" userId="66ab8c7d175a1c6d" providerId="LiveId" clId="{B88A3ABE-2E8B-4D9D-BF3B-11417BB697B2}" dt="2018-05-04T13:00:02.842" v="9" actId="20577"/>
          <ac:spMkLst>
            <pc:docMk/>
            <pc:sldMk cId="1822970175" sldId="1072"/>
            <ac:spMk id="3" creationId="{00000000-0000-0000-0000-000000000000}"/>
          </ac:spMkLst>
        </pc:spChg>
      </pc:sldChg>
    </pc:docChg>
  </pc:docChgLst>
  <pc:docChgLst>
    <pc:chgData name="Mariano Sánchez" userId="66ab8c7d175a1c6d" providerId="LiveId" clId="{CC2466A7-98F7-482B-A78E-311D4F93CC1C}"/>
    <pc:docChg chg="undo redo custSel addSld delSld modSld sldOrd modSection">
      <pc:chgData name="Mariano Sánchez" userId="66ab8c7d175a1c6d" providerId="LiveId" clId="{CC2466A7-98F7-482B-A78E-311D4F93CC1C}" dt="2018-06-22T19:31:58.391" v="239"/>
      <pc:docMkLst>
        <pc:docMk/>
      </pc:docMkLst>
      <pc:sldChg chg="delSp modSp">
        <pc:chgData name="Mariano Sánchez" userId="66ab8c7d175a1c6d" providerId="LiveId" clId="{CC2466A7-98F7-482B-A78E-311D4F93CC1C}" dt="2018-06-13T14:16:12.250" v="168" actId="14100"/>
        <pc:sldMkLst>
          <pc:docMk/>
          <pc:sldMk cId="1875662916" sldId="261"/>
        </pc:sldMkLst>
        <pc:spChg chg="del mod">
          <ac:chgData name="Mariano Sánchez" userId="66ab8c7d175a1c6d" providerId="LiveId" clId="{CC2466A7-98F7-482B-A78E-311D4F93CC1C}" dt="2018-06-13T14:15:36.625" v="163" actId="478"/>
          <ac:spMkLst>
            <pc:docMk/>
            <pc:sldMk cId="1875662916" sldId="261"/>
            <ac:spMk id="2" creationId="{00000000-0000-0000-0000-000000000000}"/>
          </ac:spMkLst>
        </pc:spChg>
        <pc:spChg chg="mod">
          <ac:chgData name="Mariano Sánchez" userId="66ab8c7d175a1c6d" providerId="LiveId" clId="{CC2466A7-98F7-482B-A78E-311D4F93CC1C}" dt="2018-06-13T14:16:12.250" v="168" actId="14100"/>
          <ac:spMkLst>
            <pc:docMk/>
            <pc:sldMk cId="1875662916" sldId="261"/>
            <ac:spMk id="3" creationId="{00000000-0000-0000-0000-000000000000}"/>
          </ac:spMkLst>
        </pc:spChg>
        <pc:spChg chg="del mod">
          <ac:chgData name="Mariano Sánchez" userId="66ab8c7d175a1c6d" providerId="LiveId" clId="{CC2466A7-98F7-482B-A78E-311D4F93CC1C}" dt="2018-06-13T14:14:41.711" v="109" actId="478"/>
          <ac:spMkLst>
            <pc:docMk/>
            <pc:sldMk cId="1875662916" sldId="261"/>
            <ac:spMk id="9" creationId="{00000000-0000-0000-0000-000000000000}"/>
          </ac:spMkLst>
        </pc:spChg>
      </pc:sldChg>
      <pc:sldChg chg="modSp modTransition">
        <pc:chgData name="Mariano Sánchez" userId="66ab8c7d175a1c6d" providerId="LiveId" clId="{CC2466A7-98F7-482B-A78E-311D4F93CC1C}" dt="2018-06-13T14:19:03.277" v="199"/>
        <pc:sldMkLst>
          <pc:docMk/>
          <pc:sldMk cId="4230701731" sldId="262"/>
        </pc:sldMkLst>
        <pc:spChg chg="mod">
          <ac:chgData name="Mariano Sánchez" userId="66ab8c7d175a1c6d" providerId="LiveId" clId="{CC2466A7-98F7-482B-A78E-311D4F93CC1C}" dt="2018-06-01T12:29:23.534" v="1" actId="207"/>
          <ac:spMkLst>
            <pc:docMk/>
            <pc:sldMk cId="4230701731" sldId="262"/>
            <ac:spMk id="2" creationId="{00000000-0000-0000-0000-000000000000}"/>
          </ac:spMkLst>
        </pc:spChg>
      </pc:sldChg>
      <pc:sldChg chg="modSp">
        <pc:chgData name="Mariano Sánchez" userId="66ab8c7d175a1c6d" providerId="LiveId" clId="{CC2466A7-98F7-482B-A78E-311D4F93CC1C}" dt="2018-06-13T14:17:50.933" v="197" actId="20577"/>
        <pc:sldMkLst>
          <pc:docMk/>
          <pc:sldMk cId="3543446553" sldId="1012"/>
        </pc:sldMkLst>
        <pc:spChg chg="mod">
          <ac:chgData name="Mariano Sánchez" userId="66ab8c7d175a1c6d" providerId="LiveId" clId="{CC2466A7-98F7-482B-A78E-311D4F93CC1C}" dt="2018-06-13T14:17:50.933" v="197" actId="20577"/>
          <ac:spMkLst>
            <pc:docMk/>
            <pc:sldMk cId="3543446553" sldId="1012"/>
            <ac:spMk id="3" creationId="{00000000-0000-0000-0000-000000000000}"/>
          </ac:spMkLst>
        </pc:spChg>
      </pc:sldChg>
      <pc:sldChg chg="modSp add del">
        <pc:chgData name="Mariano Sánchez" userId="66ab8c7d175a1c6d" providerId="LiveId" clId="{CC2466A7-98F7-482B-A78E-311D4F93CC1C}" dt="2018-06-01T12:34:19.935" v="70" actId="20577"/>
        <pc:sldMkLst>
          <pc:docMk/>
          <pc:sldMk cId="2074950213" sldId="1038"/>
        </pc:sldMkLst>
        <pc:spChg chg="mod">
          <ac:chgData name="Mariano Sánchez" userId="66ab8c7d175a1c6d" providerId="LiveId" clId="{CC2466A7-98F7-482B-A78E-311D4F93CC1C}" dt="2018-06-01T12:34:09.416" v="68" actId="20577"/>
          <ac:spMkLst>
            <pc:docMk/>
            <pc:sldMk cId="2074950213" sldId="1038"/>
            <ac:spMk id="4" creationId="{00000000-0000-0000-0000-000000000000}"/>
          </ac:spMkLst>
        </pc:spChg>
        <pc:spChg chg="mod">
          <ac:chgData name="Mariano Sánchez" userId="66ab8c7d175a1c6d" providerId="LiveId" clId="{CC2466A7-98F7-482B-A78E-311D4F93CC1C}" dt="2018-06-01T12:34:19.935" v="70" actId="20577"/>
          <ac:spMkLst>
            <pc:docMk/>
            <pc:sldMk cId="2074950213" sldId="1038"/>
            <ac:spMk id="7" creationId="{00000000-0000-0000-0000-000000000000}"/>
          </ac:spMkLst>
        </pc:spChg>
      </pc:sldChg>
      <pc:sldChg chg="modSp">
        <pc:chgData name="Mariano Sánchez" userId="66ab8c7d175a1c6d" providerId="LiveId" clId="{CC2466A7-98F7-482B-A78E-311D4F93CC1C}" dt="2018-06-01T12:34:01.504" v="47" actId="20577"/>
        <pc:sldMkLst>
          <pc:docMk/>
          <pc:sldMk cId="1707653601" sldId="1045"/>
        </pc:sldMkLst>
        <pc:spChg chg="mod">
          <ac:chgData name="Mariano Sánchez" userId="66ab8c7d175a1c6d" providerId="LiveId" clId="{CC2466A7-98F7-482B-A78E-311D4F93CC1C}" dt="2018-06-01T12:34:01.504" v="47" actId="20577"/>
          <ac:spMkLst>
            <pc:docMk/>
            <pc:sldMk cId="1707653601" sldId="1045"/>
            <ac:spMk id="17" creationId="{00000000-0000-0000-0000-000000000000}"/>
          </ac:spMkLst>
        </pc:spChg>
      </pc:sldChg>
      <pc:sldChg chg="modSp">
        <pc:chgData name="Mariano Sánchez" userId="66ab8c7d175a1c6d" providerId="LiveId" clId="{CC2466A7-98F7-482B-A78E-311D4F93CC1C}" dt="2018-06-01T12:29:44.264" v="6" actId="20577"/>
        <pc:sldMkLst>
          <pc:docMk/>
          <pc:sldMk cId="2862869812" sldId="1048"/>
        </pc:sldMkLst>
        <pc:spChg chg="mod">
          <ac:chgData name="Mariano Sánchez" userId="66ab8c7d175a1c6d" providerId="LiveId" clId="{CC2466A7-98F7-482B-A78E-311D4F93CC1C}" dt="2018-06-01T12:29:44.264" v="6" actId="20577"/>
          <ac:spMkLst>
            <pc:docMk/>
            <pc:sldMk cId="2862869812" sldId="1048"/>
            <ac:spMk id="7" creationId="{00000000-0000-0000-0000-000000000000}"/>
          </ac:spMkLst>
        </pc:spChg>
      </pc:sldChg>
      <pc:sldChg chg="modSp">
        <pc:chgData name="Mariano Sánchez" userId="66ab8c7d175a1c6d" providerId="LiveId" clId="{CC2466A7-98F7-482B-A78E-311D4F93CC1C}" dt="2018-06-22T19:31:32.837" v="230" actId="6549"/>
        <pc:sldMkLst>
          <pc:docMk/>
          <pc:sldMk cId="1271030412" sldId="1055"/>
        </pc:sldMkLst>
        <pc:spChg chg="mod">
          <ac:chgData name="Mariano Sánchez" userId="66ab8c7d175a1c6d" providerId="LiveId" clId="{CC2466A7-98F7-482B-A78E-311D4F93CC1C}" dt="2018-06-22T19:31:32.837" v="230" actId="6549"/>
          <ac:spMkLst>
            <pc:docMk/>
            <pc:sldMk cId="1271030412" sldId="1055"/>
            <ac:spMk id="2" creationId="{00000000-0000-0000-0000-000000000000}"/>
          </ac:spMkLst>
        </pc:spChg>
      </pc:sldChg>
      <pc:sldChg chg="modSp">
        <pc:chgData name="Mariano Sánchez" userId="66ab8c7d175a1c6d" providerId="LiveId" clId="{CC2466A7-98F7-482B-A78E-311D4F93CC1C}" dt="2018-06-22T19:31:36.795" v="233" actId="6549"/>
        <pc:sldMkLst>
          <pc:docMk/>
          <pc:sldMk cId="3883210844" sldId="1056"/>
        </pc:sldMkLst>
        <pc:spChg chg="mod">
          <ac:chgData name="Mariano Sánchez" userId="66ab8c7d175a1c6d" providerId="LiveId" clId="{CC2466A7-98F7-482B-A78E-311D4F93CC1C}" dt="2018-06-22T19:31:36.795" v="233" actId="6549"/>
          <ac:spMkLst>
            <pc:docMk/>
            <pc:sldMk cId="3883210844" sldId="1056"/>
            <ac:spMk id="2" creationId="{00000000-0000-0000-0000-000000000000}"/>
          </ac:spMkLst>
        </pc:spChg>
      </pc:sldChg>
      <pc:sldChg chg="add">
        <pc:chgData name="Mariano Sánchez" userId="66ab8c7d175a1c6d" providerId="LiveId" clId="{CC2466A7-98F7-482B-A78E-311D4F93CC1C}" dt="2018-06-22T19:31:58.391" v="239"/>
        <pc:sldMkLst>
          <pc:docMk/>
          <pc:sldMk cId="1672307300" sldId="1059"/>
        </pc:sldMkLst>
      </pc:sldChg>
      <pc:sldChg chg="add">
        <pc:chgData name="Mariano Sánchez" userId="66ab8c7d175a1c6d" providerId="LiveId" clId="{CC2466A7-98F7-482B-A78E-311D4F93CC1C}" dt="2018-06-22T19:31:58.391" v="239"/>
        <pc:sldMkLst>
          <pc:docMk/>
          <pc:sldMk cId="1635859506" sldId="1060"/>
        </pc:sldMkLst>
      </pc:sldChg>
      <pc:sldChg chg="add">
        <pc:chgData name="Mariano Sánchez" userId="66ab8c7d175a1c6d" providerId="LiveId" clId="{CC2466A7-98F7-482B-A78E-311D4F93CC1C}" dt="2018-06-22T19:31:58.391" v="239"/>
        <pc:sldMkLst>
          <pc:docMk/>
          <pc:sldMk cId="3795480778" sldId="1063"/>
        </pc:sldMkLst>
      </pc:sldChg>
      <pc:sldChg chg="add">
        <pc:chgData name="Mariano Sánchez" userId="66ab8c7d175a1c6d" providerId="LiveId" clId="{CC2466A7-98F7-482B-A78E-311D4F93CC1C}" dt="2018-06-22T19:31:58.391" v="239"/>
        <pc:sldMkLst>
          <pc:docMk/>
          <pc:sldMk cId="1023156277" sldId="1064"/>
        </pc:sldMkLst>
      </pc:sldChg>
      <pc:sldChg chg="add">
        <pc:chgData name="Mariano Sánchez" userId="66ab8c7d175a1c6d" providerId="LiveId" clId="{CC2466A7-98F7-482B-A78E-311D4F93CC1C}" dt="2018-06-22T19:31:58.391" v="239"/>
        <pc:sldMkLst>
          <pc:docMk/>
          <pc:sldMk cId="3590443938" sldId="1065"/>
        </pc:sldMkLst>
      </pc:sldChg>
      <pc:sldChg chg="modSp">
        <pc:chgData name="Mariano Sánchez" userId="66ab8c7d175a1c6d" providerId="LiveId" clId="{CC2466A7-98F7-482B-A78E-311D4F93CC1C}" dt="2018-06-01T12:36:14.710" v="105" actId="20577"/>
        <pc:sldMkLst>
          <pc:docMk/>
          <pc:sldMk cId="4081974309" sldId="1067"/>
        </pc:sldMkLst>
        <pc:spChg chg="mod">
          <ac:chgData name="Mariano Sánchez" userId="66ab8c7d175a1c6d" providerId="LiveId" clId="{CC2466A7-98F7-482B-A78E-311D4F93CC1C}" dt="2018-06-01T12:36:14.710" v="105" actId="20577"/>
          <ac:spMkLst>
            <pc:docMk/>
            <pc:sldMk cId="4081974309" sldId="1067"/>
            <ac:spMk id="3" creationId="{00000000-0000-0000-0000-000000000000}"/>
          </ac:spMkLst>
        </pc:spChg>
      </pc:sldChg>
      <pc:sldChg chg="add">
        <pc:chgData name="Mariano Sánchez" userId="66ab8c7d175a1c6d" providerId="LiveId" clId="{CC2466A7-98F7-482B-A78E-311D4F93CC1C}" dt="2018-06-01T12:29:13.969" v="0" actId="20577"/>
        <pc:sldMkLst>
          <pc:docMk/>
          <pc:sldMk cId="777391933" sldId="1087"/>
        </pc:sldMkLst>
      </pc:sldChg>
      <pc:sldMasterChg chg="delSldLayout">
        <pc:chgData name="Mariano Sánchez" userId="66ab8c7d175a1c6d" providerId="LiveId" clId="{CC2466A7-98F7-482B-A78E-311D4F93CC1C}" dt="2018-06-22T19:29:48.657" v="213" actId="2696"/>
        <pc:sldMasterMkLst>
          <pc:docMk/>
          <pc:sldMasterMk cId="1510416591" sldId="2147484203"/>
        </pc:sldMasterMkLst>
      </pc:sldMasterChg>
    </pc:docChg>
  </pc:docChgLst>
  <pc:docChgLst>
    <pc:chgData name="Mariano Sánchez" userId="66ab8c7d175a1c6d" providerId="LiveId" clId="{F147E9BE-DBBE-4F01-93C6-8AB18B4A4AF8}"/>
    <pc:docChg chg="addSld delSld modSld modSection">
      <pc:chgData name="Mariano Sánchez" userId="66ab8c7d175a1c6d" providerId="LiveId" clId="{F147E9BE-DBBE-4F01-93C6-8AB18B4A4AF8}" dt="2018-07-11T21:20:40.679" v="13"/>
      <pc:docMkLst>
        <pc:docMk/>
      </pc:docMkLst>
      <pc:sldChg chg="add del">
        <pc:chgData name="Mariano Sánchez" userId="66ab8c7d175a1c6d" providerId="LiveId" clId="{F147E9BE-DBBE-4F01-93C6-8AB18B4A4AF8}" dt="2018-07-11T21:20:33.993" v="12"/>
        <pc:sldMkLst>
          <pc:docMk/>
          <pc:sldMk cId="2697970718" sldId="314"/>
        </pc:sldMkLst>
      </pc:sldChg>
      <pc:sldChg chg="del">
        <pc:chgData name="Mariano Sánchez" userId="66ab8c7d175a1c6d" providerId="LiveId" clId="{F147E9BE-DBBE-4F01-93C6-8AB18B4A4AF8}" dt="2018-07-11T21:20:26.806" v="9" actId="2696"/>
        <pc:sldMkLst>
          <pc:docMk/>
          <pc:sldMk cId="3953573229" sldId="314"/>
        </pc:sldMkLst>
      </pc:sldChg>
      <pc:sldChg chg="add del">
        <pc:chgData name="Mariano Sánchez" userId="66ab8c7d175a1c6d" providerId="LiveId" clId="{F147E9BE-DBBE-4F01-93C6-8AB18B4A4AF8}" dt="2018-07-11T21:19:58.764" v="8"/>
        <pc:sldMkLst>
          <pc:docMk/>
          <pc:sldMk cId="3470785236" sldId="1041"/>
        </pc:sldMkLst>
      </pc:sldChg>
      <pc:sldChg chg="del">
        <pc:chgData name="Mariano Sánchez" userId="66ab8c7d175a1c6d" providerId="LiveId" clId="{F147E9BE-DBBE-4F01-93C6-8AB18B4A4AF8}" dt="2018-07-11T21:19:45.298" v="0" actId="2696"/>
        <pc:sldMkLst>
          <pc:docMk/>
          <pc:sldMk cId="3957981297" sldId="1041"/>
        </pc:sldMkLst>
      </pc:sldChg>
      <pc:sldChg chg="add del">
        <pc:chgData name="Mariano Sánchez" userId="66ab8c7d175a1c6d" providerId="LiveId" clId="{F147E9BE-DBBE-4F01-93C6-8AB18B4A4AF8}" dt="2018-07-11T21:19:58.764" v="8"/>
        <pc:sldMkLst>
          <pc:docMk/>
          <pc:sldMk cId="1293284700" sldId="1042"/>
        </pc:sldMkLst>
      </pc:sldChg>
      <pc:sldChg chg="del">
        <pc:chgData name="Mariano Sánchez" userId="66ab8c7d175a1c6d" providerId="LiveId" clId="{F147E9BE-DBBE-4F01-93C6-8AB18B4A4AF8}" dt="2018-07-11T21:19:45.305" v="2" actId="2696"/>
        <pc:sldMkLst>
          <pc:docMk/>
          <pc:sldMk cId="2481541787" sldId="1042"/>
        </pc:sldMkLst>
      </pc:sldChg>
      <pc:sldChg chg="modTransition">
        <pc:chgData name="Mariano Sánchez" userId="66ab8c7d175a1c6d" providerId="LiveId" clId="{F147E9BE-DBBE-4F01-93C6-8AB18B4A4AF8}" dt="2018-07-11T21:20:40.679" v="13"/>
        <pc:sldMkLst>
          <pc:docMk/>
          <pc:sldMk cId="1271030412" sldId="1055"/>
        </pc:sldMkLst>
      </pc:sldChg>
      <pc:sldChg chg="modTransition">
        <pc:chgData name="Mariano Sánchez" userId="66ab8c7d175a1c6d" providerId="LiveId" clId="{F147E9BE-DBBE-4F01-93C6-8AB18B4A4AF8}" dt="2018-07-11T21:20:40.679" v="13"/>
        <pc:sldMkLst>
          <pc:docMk/>
          <pc:sldMk cId="3883210844" sldId="1056"/>
        </pc:sldMkLst>
      </pc:sldChg>
      <pc:sldChg chg="del">
        <pc:chgData name="Mariano Sánchez" userId="66ab8c7d175a1c6d" providerId="LiveId" clId="{F147E9BE-DBBE-4F01-93C6-8AB18B4A4AF8}" dt="2018-07-11T21:19:45.314" v="3" actId="2696"/>
        <pc:sldMkLst>
          <pc:docMk/>
          <pc:sldMk cId="2135476914" sldId="1070"/>
        </pc:sldMkLst>
      </pc:sldChg>
      <pc:sldChg chg="add del">
        <pc:chgData name="Mariano Sánchez" userId="66ab8c7d175a1c6d" providerId="LiveId" clId="{F147E9BE-DBBE-4F01-93C6-8AB18B4A4AF8}" dt="2018-07-11T21:19:58.764" v="8"/>
        <pc:sldMkLst>
          <pc:docMk/>
          <pc:sldMk cId="2512335217" sldId="1070"/>
        </pc:sldMkLst>
      </pc:sldChg>
      <pc:sldChg chg="add del modTransition">
        <pc:chgData name="Mariano Sánchez" userId="66ab8c7d175a1c6d" providerId="LiveId" clId="{F147E9BE-DBBE-4F01-93C6-8AB18B4A4AF8}" dt="2018-07-11T21:19:58.764" v="8"/>
        <pc:sldMkLst>
          <pc:docMk/>
          <pc:sldMk cId="1528569256" sldId="1873"/>
        </pc:sldMkLst>
      </pc:sldChg>
      <pc:sldChg chg="del">
        <pc:chgData name="Mariano Sánchez" userId="66ab8c7d175a1c6d" providerId="LiveId" clId="{F147E9BE-DBBE-4F01-93C6-8AB18B4A4AF8}" dt="2018-07-11T21:19:45.336" v="6" actId="2696"/>
        <pc:sldMkLst>
          <pc:docMk/>
          <pc:sldMk cId="3180196605" sldId="1873"/>
        </pc:sldMkLst>
      </pc:sldChg>
      <pc:sldChg chg="add del">
        <pc:chgData name="Mariano Sánchez" userId="66ab8c7d175a1c6d" providerId="LiveId" clId="{F147E9BE-DBBE-4F01-93C6-8AB18B4A4AF8}" dt="2018-07-11T21:19:58.764" v="8"/>
        <pc:sldMkLst>
          <pc:docMk/>
          <pc:sldMk cId="2068430832" sldId="1874"/>
        </pc:sldMkLst>
      </pc:sldChg>
      <pc:sldChg chg="del">
        <pc:chgData name="Mariano Sánchez" userId="66ab8c7d175a1c6d" providerId="LiveId" clId="{F147E9BE-DBBE-4F01-93C6-8AB18B4A4AF8}" dt="2018-07-11T21:19:45.331" v="5" actId="2696"/>
        <pc:sldMkLst>
          <pc:docMk/>
          <pc:sldMk cId="4175524283" sldId="1874"/>
        </pc:sldMkLst>
      </pc:sldChg>
      <pc:sldChg chg="del">
        <pc:chgData name="Mariano Sánchez" userId="66ab8c7d175a1c6d" providerId="LiveId" clId="{F147E9BE-DBBE-4F01-93C6-8AB18B4A4AF8}" dt="2018-07-11T21:19:45.320" v="4" actId="2696"/>
        <pc:sldMkLst>
          <pc:docMk/>
          <pc:sldMk cId="1907924093" sldId="1875"/>
        </pc:sldMkLst>
      </pc:sldChg>
      <pc:sldChg chg="add del">
        <pc:chgData name="Mariano Sánchez" userId="66ab8c7d175a1c6d" providerId="LiveId" clId="{F147E9BE-DBBE-4F01-93C6-8AB18B4A4AF8}" dt="2018-07-11T21:19:58.764" v="8"/>
        <pc:sldMkLst>
          <pc:docMk/>
          <pc:sldMk cId="3052960733" sldId="1875"/>
        </pc:sldMkLst>
      </pc:sldChg>
      <pc:sldMasterChg chg="delSldLayout">
        <pc:chgData name="Mariano Sánchez" userId="66ab8c7d175a1c6d" providerId="LiveId" clId="{F147E9BE-DBBE-4F01-93C6-8AB18B4A4AF8}" dt="2018-07-11T21:19:45.301" v="1" actId="2696"/>
        <pc:sldMasterMkLst>
          <pc:docMk/>
          <pc:sldMasterMk cId="1510416591" sldId="2147484203"/>
        </pc:sldMasterMkLst>
        <pc:sldLayoutChg chg="del">
          <pc:chgData name="Mariano Sánchez" userId="66ab8c7d175a1c6d" providerId="LiveId" clId="{F147E9BE-DBBE-4F01-93C6-8AB18B4A4AF8}" dt="2018-07-11T21:19:45.301" v="1" actId="2696"/>
          <pc:sldLayoutMkLst>
            <pc:docMk/>
            <pc:sldMasterMk cId="1510416591" sldId="2147484203"/>
            <pc:sldLayoutMk cId="401703185" sldId="2147484298"/>
          </pc:sldLayoutMkLst>
        </pc:sldLayoutChg>
      </pc:sldMasterChg>
      <pc:sldMasterChg chg="delSldLayout">
        <pc:chgData name="Mariano Sánchez" userId="66ab8c7d175a1c6d" providerId="LiveId" clId="{F147E9BE-DBBE-4F01-93C6-8AB18B4A4AF8}" dt="2018-07-11T21:20:26.807" v="10" actId="2696"/>
        <pc:sldMasterMkLst>
          <pc:docMk/>
          <pc:sldMasterMk cId="1993266172" sldId="2147484275"/>
        </pc:sldMasterMkLst>
        <pc:sldLayoutChg chg="del">
          <pc:chgData name="Mariano Sánchez" userId="66ab8c7d175a1c6d" providerId="LiveId" clId="{F147E9BE-DBBE-4F01-93C6-8AB18B4A4AF8}" dt="2018-07-11T21:20:26.807" v="10" actId="2696"/>
          <pc:sldLayoutMkLst>
            <pc:docMk/>
            <pc:sldMasterMk cId="1993266172" sldId="2147484275"/>
            <pc:sldLayoutMk cId="3632017250" sldId="2147484296"/>
          </pc:sldLayoutMkLst>
        </pc:sldLayoutChg>
      </pc:sldMasterChg>
    </pc:docChg>
  </pc:docChgLst>
  <pc:docChgLst>
    <pc:chgData name="Mariano Sánchez" userId="66ab8c7d175a1c6d" providerId="LiveId" clId="{1F964031-0975-450C-925A-4EAA55585A1F}"/>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bethma\OneDrive%20-%20Microsoft\Work\Stats\NET\NET%20VS%20Users%20by%20Engagement%20State.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microsoft-my.sharepoint.com/personal/bethma_microsoft_com/Documents/Work/Stats/Community%20Created%20Pull%20Requests%20by%20Month.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lumMod val="65000"/>
                    <a:lumOff val="35000"/>
                  </a:schemeClr>
                </a:solidFill>
                <a:latin typeface="+mj-lt"/>
                <a:ea typeface="+mn-ea"/>
                <a:cs typeface="+mn-cs"/>
              </a:defRPr>
            </a:pPr>
            <a:r>
              <a:rPr lang="en-US" sz="1600" dirty="0">
                <a:latin typeface="+mj-lt"/>
              </a:rPr>
              <a:t>Monthly Active</a:t>
            </a:r>
            <a:r>
              <a:rPr lang="en-US" sz="1600" baseline="0" dirty="0">
                <a:latin typeface="+mj-lt"/>
              </a:rPr>
              <a:t> </a:t>
            </a:r>
            <a:r>
              <a:rPr lang="en-US" sz="1600" dirty="0">
                <a:latin typeface="+mj-lt"/>
              </a:rPr>
              <a:t>.NET Developers in Visual Studio</a:t>
            </a:r>
          </a:p>
          <a:p>
            <a:pPr>
              <a:defRPr sz="1600"/>
            </a:pPr>
            <a:r>
              <a:rPr lang="en-US" sz="1600" dirty="0">
                <a:latin typeface="+mj-lt"/>
              </a:rPr>
              <a:t> (2015 &amp; 2017)</a:t>
            </a: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tx1">
                  <a:lumMod val="65000"/>
                  <a:lumOff val="35000"/>
                </a:schemeClr>
              </a:solidFill>
              <a:latin typeface="+mj-lt"/>
              <a:ea typeface="+mn-ea"/>
              <a:cs typeface="+mn-cs"/>
            </a:defRPr>
          </a:pPr>
          <a:endParaRPr lang="en-US"/>
        </a:p>
      </c:txPr>
    </c:title>
    <c:autoTitleDeleted val="0"/>
    <c:plotArea>
      <c:layout/>
      <c:lineChart>
        <c:grouping val="standard"/>
        <c:varyColors val="0"/>
        <c:ser>
          <c:idx val="2"/>
          <c:order val="0"/>
          <c:tx>
            <c:strRef>
              <c:f>Sheet1!$D$1</c:f>
              <c:strCache>
                <c:ptCount val="1"/>
                <c:pt idx="0">
                  <c:v> Active1d (Tire Kickers+) </c:v>
                </c:pt>
              </c:strCache>
            </c:strRef>
          </c:tx>
          <c:spPr>
            <a:ln w="44450" cap="rnd">
              <a:solidFill>
                <a:schemeClr val="accent3"/>
              </a:solidFill>
              <a:round/>
            </a:ln>
            <a:effectLst/>
          </c:spPr>
          <c:marker>
            <c:symbol val="none"/>
          </c:marker>
          <c:dPt>
            <c:idx val="11"/>
            <c:marker>
              <c:symbol val="none"/>
            </c:marker>
            <c:bubble3D val="0"/>
            <c:spPr>
              <a:ln w="44450" cap="rnd">
                <a:solidFill>
                  <a:schemeClr val="accent3"/>
                </a:solidFill>
                <a:round/>
                <a:headEnd w="lg" len="lg"/>
                <a:tailEnd type="triangle" w="lg" len="lg"/>
              </a:ln>
              <a:effectLst/>
            </c:spPr>
            <c:extLst>
              <c:ext xmlns:c16="http://schemas.microsoft.com/office/drawing/2014/chart" uri="{C3380CC4-5D6E-409C-BE32-E72D297353CC}">
                <c16:uniqueId val="{00000004-D804-4D46-8AF1-DE128BDF6A02}"/>
              </c:ext>
            </c:extLst>
          </c:dPt>
          <c:cat>
            <c:numRef>
              <c:f>Sheet1!$A$2:$A$13</c:f>
              <c:numCache>
                <c:formatCode>[$-409]mmm\-yy;@</c:formatCode>
                <c:ptCount val="12"/>
                <c:pt idx="0">
                  <c:v>42826</c:v>
                </c:pt>
                <c:pt idx="1">
                  <c:v>42856</c:v>
                </c:pt>
                <c:pt idx="2">
                  <c:v>42887</c:v>
                </c:pt>
                <c:pt idx="3">
                  <c:v>42917</c:v>
                </c:pt>
                <c:pt idx="4">
                  <c:v>42948</c:v>
                </c:pt>
                <c:pt idx="5">
                  <c:v>42979</c:v>
                </c:pt>
                <c:pt idx="6">
                  <c:v>43009</c:v>
                </c:pt>
                <c:pt idx="7">
                  <c:v>43040</c:v>
                </c:pt>
                <c:pt idx="8">
                  <c:v>43070</c:v>
                </c:pt>
                <c:pt idx="9">
                  <c:v>43101</c:v>
                </c:pt>
                <c:pt idx="10">
                  <c:v>43132</c:v>
                </c:pt>
                <c:pt idx="11">
                  <c:v>43160</c:v>
                </c:pt>
              </c:numCache>
            </c:numRef>
          </c:cat>
          <c:val>
            <c:numRef>
              <c:f>Sheet1!$D$2:$D$13</c:f>
              <c:numCache>
                <c:formatCode>_(* #,##0_);_(* \(#,##0\);_(* "-"??_);_(@_)</c:formatCode>
                <c:ptCount val="12"/>
                <c:pt idx="0">
                  <c:v>2429044</c:v>
                </c:pt>
                <c:pt idx="1">
                  <c:v>2521530</c:v>
                </c:pt>
                <c:pt idx="2">
                  <c:v>2488962</c:v>
                </c:pt>
                <c:pt idx="3">
                  <c:v>2415386</c:v>
                </c:pt>
                <c:pt idx="4">
                  <c:v>2512605</c:v>
                </c:pt>
                <c:pt idx="5">
                  <c:v>2820362</c:v>
                </c:pt>
                <c:pt idx="6">
                  <c:v>3026707</c:v>
                </c:pt>
                <c:pt idx="7">
                  <c:v>3161065</c:v>
                </c:pt>
                <c:pt idx="8">
                  <c:v>3031690</c:v>
                </c:pt>
                <c:pt idx="9">
                  <c:v>3166894</c:v>
                </c:pt>
                <c:pt idx="10">
                  <c:v>3213681</c:v>
                </c:pt>
                <c:pt idx="11">
                  <c:v>3450631</c:v>
                </c:pt>
              </c:numCache>
            </c:numRef>
          </c:val>
          <c:smooth val="0"/>
          <c:extLst>
            <c:ext xmlns:c16="http://schemas.microsoft.com/office/drawing/2014/chart" uri="{C3380CC4-5D6E-409C-BE32-E72D297353CC}">
              <c16:uniqueId val="{00000005-D804-4D46-8AF1-DE128BDF6A02}"/>
            </c:ext>
          </c:extLst>
        </c:ser>
        <c:dLbls>
          <c:showLegendKey val="0"/>
          <c:showVal val="0"/>
          <c:showCatName val="0"/>
          <c:showSerName val="0"/>
          <c:showPercent val="0"/>
          <c:showBubbleSize val="0"/>
        </c:dLbls>
        <c:smooth val="0"/>
        <c:axId val="728190808"/>
        <c:axId val="728189824"/>
      </c:lineChart>
      <c:dateAx>
        <c:axId val="728190808"/>
        <c:scaling>
          <c:orientation val="minMax"/>
        </c:scaling>
        <c:delete val="0"/>
        <c:axPos val="b"/>
        <c:numFmt formatCode="[$-409]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j-lt"/>
                <a:ea typeface="+mn-ea"/>
                <a:cs typeface="+mn-cs"/>
              </a:defRPr>
            </a:pPr>
            <a:endParaRPr lang="en-US"/>
          </a:p>
        </c:txPr>
        <c:crossAx val="728189824"/>
        <c:crosses val="autoZero"/>
        <c:auto val="1"/>
        <c:lblOffset val="100"/>
        <c:baseTimeUnit val="months"/>
      </c:dateAx>
      <c:valAx>
        <c:axId val="728189824"/>
        <c:scaling>
          <c:orientation val="minMax"/>
          <c:min val="2000000"/>
        </c:scaling>
        <c:delete val="1"/>
        <c:axPos val="l"/>
        <c:majorGridlines>
          <c:spPr>
            <a:ln w="9525" cap="flat" cmpd="sng" algn="ctr">
              <a:solidFill>
                <a:schemeClr val="tx1">
                  <a:lumMod val="15000"/>
                  <a:lumOff val="85000"/>
                </a:schemeClr>
              </a:solidFill>
              <a:round/>
            </a:ln>
            <a:effectLst/>
          </c:spPr>
        </c:majorGridlines>
        <c:numFmt formatCode="_(* #,##0_);_(* \(#,##0\);_(* &quot;-&quot;??_);_(@_)" sourceLinked="1"/>
        <c:majorTickMark val="none"/>
        <c:minorTickMark val="none"/>
        <c:tickLblPos val="nextTo"/>
        <c:crossAx val="728190808"/>
        <c:crosses val="autoZero"/>
        <c:crossBetween val="between"/>
      </c:valAx>
      <c:spPr>
        <a:noFill/>
        <a:ln>
          <a:noFill/>
        </a:ln>
        <a:effectLst/>
      </c:spPr>
    </c:plotArea>
    <c:plotVisOnly val="1"/>
    <c:dispBlanksAs val="gap"/>
    <c:showDLblsOverMax val="0"/>
  </c:chart>
  <c:spPr>
    <a:noFill/>
    <a:ln>
      <a:noFill/>
    </a:ln>
    <a:effectLst/>
  </c:spPr>
  <c:txPr>
    <a:bodyPr/>
    <a:lstStyle/>
    <a:p>
      <a:pPr>
        <a:defRPr sz="1050">
          <a:latin typeface="+mj-lt"/>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100" baseline="0">
                <a:solidFill>
                  <a:schemeClr val="tx1"/>
                </a:solidFill>
                <a:effectLst/>
                <a:latin typeface="+mj-lt"/>
                <a:ea typeface="+mn-ea"/>
                <a:cs typeface="+mn-cs"/>
              </a:defRPr>
            </a:pPr>
            <a:r>
              <a:rPr lang="en-US" sz="1400" b="0" dirty="0">
                <a:solidFill>
                  <a:schemeClr val="tx1"/>
                </a:solidFill>
                <a:effectLst/>
                <a:latin typeface="+mj-lt"/>
              </a:rPr>
              <a:t>COMMUNITY ACCEPTED PULL REQUESTS</a:t>
            </a:r>
          </a:p>
        </c:rich>
      </c:tx>
      <c:overlay val="0"/>
      <c:spPr>
        <a:noFill/>
        <a:ln>
          <a:noFill/>
        </a:ln>
        <a:effectLst/>
      </c:spPr>
      <c:txPr>
        <a:bodyPr rot="0" spcFirstLastPara="1" vertOverflow="ellipsis" vert="horz" wrap="square" anchor="ctr" anchorCtr="1"/>
        <a:lstStyle/>
        <a:p>
          <a:pPr>
            <a:defRPr sz="1400" b="0" i="0" u="none" strike="noStrike" kern="1200" spc="100" baseline="0">
              <a:solidFill>
                <a:schemeClr val="tx1"/>
              </a:solidFill>
              <a:effectLst/>
              <a:latin typeface="+mj-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Community Accepted PRs</c:v>
                </c:pt>
              </c:strCache>
            </c:strRef>
          </c:tx>
          <c:spPr>
            <a:solidFill>
              <a:schemeClr val="accent6">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numRef>
              <c:f>Sheet1!$A$2:$A$41</c:f>
              <c:numCache>
                <c:formatCode>[$-409]mmm\-yy;@</c:formatCode>
                <c:ptCount val="40"/>
                <c:pt idx="0">
                  <c:v>41974</c:v>
                </c:pt>
                <c:pt idx="1">
                  <c:v>42005</c:v>
                </c:pt>
                <c:pt idx="2">
                  <c:v>42036</c:v>
                </c:pt>
                <c:pt idx="3">
                  <c:v>42064</c:v>
                </c:pt>
                <c:pt idx="4">
                  <c:v>42095</c:v>
                </c:pt>
                <c:pt idx="5">
                  <c:v>42125</c:v>
                </c:pt>
                <c:pt idx="6">
                  <c:v>42156</c:v>
                </c:pt>
                <c:pt idx="7">
                  <c:v>42186</c:v>
                </c:pt>
                <c:pt idx="8">
                  <c:v>42217</c:v>
                </c:pt>
                <c:pt idx="9">
                  <c:v>42248</c:v>
                </c:pt>
                <c:pt idx="10">
                  <c:v>42278</c:v>
                </c:pt>
                <c:pt idx="11">
                  <c:v>42309</c:v>
                </c:pt>
                <c:pt idx="12">
                  <c:v>42339</c:v>
                </c:pt>
                <c:pt idx="13">
                  <c:v>42370</c:v>
                </c:pt>
                <c:pt idx="14">
                  <c:v>42401</c:v>
                </c:pt>
                <c:pt idx="15">
                  <c:v>42430</c:v>
                </c:pt>
                <c:pt idx="16">
                  <c:v>42461</c:v>
                </c:pt>
                <c:pt idx="17">
                  <c:v>42491</c:v>
                </c:pt>
                <c:pt idx="18">
                  <c:v>42522</c:v>
                </c:pt>
                <c:pt idx="19">
                  <c:v>42552</c:v>
                </c:pt>
                <c:pt idx="20">
                  <c:v>42583</c:v>
                </c:pt>
                <c:pt idx="21">
                  <c:v>42614</c:v>
                </c:pt>
                <c:pt idx="22">
                  <c:v>42644</c:v>
                </c:pt>
                <c:pt idx="23">
                  <c:v>42675</c:v>
                </c:pt>
                <c:pt idx="24">
                  <c:v>42705</c:v>
                </c:pt>
                <c:pt idx="25">
                  <c:v>42736</c:v>
                </c:pt>
                <c:pt idx="26">
                  <c:v>42767</c:v>
                </c:pt>
                <c:pt idx="27">
                  <c:v>42795</c:v>
                </c:pt>
                <c:pt idx="28">
                  <c:v>42826</c:v>
                </c:pt>
                <c:pt idx="29">
                  <c:v>42856</c:v>
                </c:pt>
                <c:pt idx="30">
                  <c:v>42887</c:v>
                </c:pt>
                <c:pt idx="31">
                  <c:v>42917</c:v>
                </c:pt>
                <c:pt idx="32">
                  <c:v>42948</c:v>
                </c:pt>
                <c:pt idx="33">
                  <c:v>42979</c:v>
                </c:pt>
                <c:pt idx="34">
                  <c:v>43009</c:v>
                </c:pt>
                <c:pt idx="35">
                  <c:v>43040</c:v>
                </c:pt>
                <c:pt idx="36">
                  <c:v>43070</c:v>
                </c:pt>
                <c:pt idx="37">
                  <c:v>43101</c:v>
                </c:pt>
                <c:pt idx="38">
                  <c:v>43132</c:v>
                </c:pt>
                <c:pt idx="39">
                  <c:v>43160</c:v>
                </c:pt>
              </c:numCache>
            </c:numRef>
          </c:cat>
          <c:val>
            <c:numRef>
              <c:f>Sheet1!$B$2:$B$41</c:f>
              <c:numCache>
                <c:formatCode>0</c:formatCode>
                <c:ptCount val="40"/>
                <c:pt idx="0">
                  <c:v>201</c:v>
                </c:pt>
                <c:pt idx="1">
                  <c:v>315</c:v>
                </c:pt>
                <c:pt idx="2">
                  <c:v>434</c:v>
                </c:pt>
                <c:pt idx="3">
                  <c:v>397</c:v>
                </c:pt>
                <c:pt idx="4">
                  <c:v>379</c:v>
                </c:pt>
                <c:pt idx="5">
                  <c:v>443</c:v>
                </c:pt>
                <c:pt idx="6">
                  <c:v>407</c:v>
                </c:pt>
                <c:pt idx="7">
                  <c:v>440</c:v>
                </c:pt>
                <c:pt idx="8">
                  <c:v>412</c:v>
                </c:pt>
                <c:pt idx="9">
                  <c:v>475</c:v>
                </c:pt>
                <c:pt idx="10">
                  <c:v>514</c:v>
                </c:pt>
                <c:pt idx="11">
                  <c:v>577</c:v>
                </c:pt>
                <c:pt idx="12">
                  <c:v>563</c:v>
                </c:pt>
                <c:pt idx="13">
                  <c:v>515</c:v>
                </c:pt>
                <c:pt idx="14">
                  <c:v>578</c:v>
                </c:pt>
                <c:pt idx="15">
                  <c:v>560</c:v>
                </c:pt>
                <c:pt idx="16">
                  <c:v>650</c:v>
                </c:pt>
                <c:pt idx="17">
                  <c:v>768</c:v>
                </c:pt>
                <c:pt idx="18">
                  <c:v>823</c:v>
                </c:pt>
                <c:pt idx="19">
                  <c:v>809</c:v>
                </c:pt>
                <c:pt idx="20">
                  <c:v>908</c:v>
                </c:pt>
                <c:pt idx="21">
                  <c:v>798</c:v>
                </c:pt>
                <c:pt idx="22">
                  <c:v>879</c:v>
                </c:pt>
                <c:pt idx="23">
                  <c:v>1065</c:v>
                </c:pt>
                <c:pt idx="24">
                  <c:v>965</c:v>
                </c:pt>
                <c:pt idx="25">
                  <c:v>1038</c:v>
                </c:pt>
                <c:pt idx="26">
                  <c:v>1186</c:v>
                </c:pt>
                <c:pt idx="27">
                  <c:v>1367</c:v>
                </c:pt>
                <c:pt idx="28">
                  <c:v>1180</c:v>
                </c:pt>
                <c:pt idx="29">
                  <c:v>1145</c:v>
                </c:pt>
                <c:pt idx="30">
                  <c:v>1372</c:v>
                </c:pt>
                <c:pt idx="31">
                  <c:v>1459</c:v>
                </c:pt>
                <c:pt idx="32">
                  <c:v>1499</c:v>
                </c:pt>
                <c:pt idx="33">
                  <c:v>1235</c:v>
                </c:pt>
                <c:pt idx="34">
                  <c:v>1314</c:v>
                </c:pt>
                <c:pt idx="35">
                  <c:v>1395</c:v>
                </c:pt>
                <c:pt idx="36">
                  <c:v>1137</c:v>
                </c:pt>
                <c:pt idx="37">
                  <c:v>1382</c:v>
                </c:pt>
                <c:pt idx="38">
                  <c:v>1568</c:v>
                </c:pt>
                <c:pt idx="39">
                  <c:v>1951</c:v>
                </c:pt>
              </c:numCache>
            </c:numRef>
          </c:val>
          <c:extLst>
            <c:ext xmlns:c16="http://schemas.microsoft.com/office/drawing/2014/chart" uri="{C3380CC4-5D6E-409C-BE32-E72D297353CC}">
              <c16:uniqueId val="{00000000-26DA-403B-BB5D-AB362B1D6711}"/>
            </c:ext>
          </c:extLst>
        </c:ser>
        <c:dLbls>
          <c:showLegendKey val="0"/>
          <c:showVal val="0"/>
          <c:showCatName val="0"/>
          <c:showSerName val="0"/>
          <c:showPercent val="0"/>
          <c:showBubbleSize val="0"/>
        </c:dLbls>
        <c:gapWidth val="100"/>
        <c:overlap val="-24"/>
        <c:axId val="468717760"/>
        <c:axId val="468718416"/>
      </c:barChart>
      <c:dateAx>
        <c:axId val="468717760"/>
        <c:scaling>
          <c:orientation val="minMax"/>
        </c:scaling>
        <c:delete val="0"/>
        <c:axPos val="b"/>
        <c:numFmt formatCode="[$-409]mmm\-yy;@" sourceLinked="1"/>
        <c:majorTickMark val="out"/>
        <c:minorTickMark val="none"/>
        <c:tickLblPos val="nextTo"/>
        <c:spPr>
          <a:noFill/>
          <a:ln w="12700" cap="flat" cmpd="sng" algn="ctr">
            <a:solidFill>
              <a:schemeClr val="bg1">
                <a:alpha val="54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468718416"/>
        <c:crosses val="autoZero"/>
        <c:auto val="1"/>
        <c:lblOffset val="100"/>
        <c:baseTimeUnit val="months"/>
      </c:dateAx>
      <c:valAx>
        <c:axId val="468718416"/>
        <c:scaling>
          <c:orientation val="minMax"/>
          <c:max val="2000"/>
        </c:scaling>
        <c:delete val="0"/>
        <c:axPos val="l"/>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4687177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j-lt"/>
                <a:ea typeface="+mn-ea"/>
                <a:cs typeface="Segoe UI Semilight" panose="020B0402040204020203" pitchFamily="34" charset="0"/>
              </a:defRPr>
            </a:pPr>
            <a:r>
              <a:rPr lang="en-US" sz="1800" dirty="0">
                <a:latin typeface="+mj-lt"/>
                <a:cs typeface="Segoe UI Semilight" panose="020B0402040204020203" pitchFamily="34" charset="0"/>
              </a:rPr>
              <a:t>INCREMENTAL BUILD TIME FOR .NET CORE SDK</a:t>
            </a: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j-lt"/>
              <a:ea typeface="+mn-ea"/>
              <a:cs typeface="Segoe UI Semilight" panose="020B0402040204020203" pitchFamily="34" charset="0"/>
            </a:defRPr>
          </a:pPr>
          <a:endParaRPr lang="en-US"/>
        </a:p>
      </c:txPr>
    </c:title>
    <c:autoTitleDeleted val="0"/>
    <c:plotArea>
      <c:layout/>
      <c:barChart>
        <c:barDir val="col"/>
        <c:grouping val="clustered"/>
        <c:varyColors val="0"/>
        <c:ser>
          <c:idx val="0"/>
          <c:order val="0"/>
          <c:tx>
            <c:strRef>
              <c:f>Sheet1!$B$1</c:f>
              <c:strCache>
                <c:ptCount val="1"/>
                <c:pt idx="0">
                  <c:v>Seconds</c:v>
                </c:pt>
              </c:strCache>
            </c:strRef>
          </c:tx>
          <c:spPr>
            <a:solidFill>
              <a:schemeClr val="accent3"/>
            </a:solidFill>
            <a:ln>
              <a:noFill/>
            </a:ln>
            <a:effectLst/>
          </c:spPr>
          <c:invertIfNegative val="0"/>
          <c:cat>
            <c:strRef>
              <c:f>Sheet1!$A$2:$A$4</c:f>
              <c:strCache>
                <c:ptCount val="3"/>
                <c:pt idx="0">
                  <c:v>2.0</c:v>
                </c:pt>
                <c:pt idx="1">
                  <c:v>2.1-preview</c:v>
                </c:pt>
                <c:pt idx="2">
                  <c:v>2.1 RC</c:v>
                </c:pt>
              </c:strCache>
            </c:strRef>
          </c:cat>
          <c:val>
            <c:numRef>
              <c:f>Sheet1!$B$2:$B$4</c:f>
              <c:numCache>
                <c:formatCode>General</c:formatCode>
                <c:ptCount val="3"/>
                <c:pt idx="0">
                  <c:v>107</c:v>
                </c:pt>
                <c:pt idx="1">
                  <c:v>23.6</c:v>
                </c:pt>
                <c:pt idx="2">
                  <c:v>10.1</c:v>
                </c:pt>
              </c:numCache>
            </c:numRef>
          </c:val>
          <c:extLst>
            <c:ext xmlns:c16="http://schemas.microsoft.com/office/drawing/2014/chart" uri="{C3380CC4-5D6E-409C-BE32-E72D297353CC}">
              <c16:uniqueId val="{00000000-D0EE-41F4-8473-725CCEFAF427}"/>
            </c:ext>
          </c:extLst>
        </c:ser>
        <c:dLbls>
          <c:showLegendKey val="0"/>
          <c:showVal val="0"/>
          <c:showCatName val="0"/>
          <c:showSerName val="0"/>
          <c:showPercent val="0"/>
          <c:showBubbleSize val="0"/>
        </c:dLbls>
        <c:gapWidth val="219"/>
        <c:overlap val="-27"/>
        <c:axId val="399940192"/>
        <c:axId val="399941504"/>
      </c:barChart>
      <c:catAx>
        <c:axId val="3999401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j-lt"/>
                <a:ea typeface="+mn-ea"/>
                <a:cs typeface="+mn-cs"/>
              </a:defRPr>
            </a:pPr>
            <a:endParaRPr lang="en-US"/>
          </a:p>
        </c:txPr>
        <c:crossAx val="399941504"/>
        <c:crosses val="autoZero"/>
        <c:auto val="1"/>
        <c:lblAlgn val="ctr"/>
        <c:lblOffset val="100"/>
        <c:noMultiLvlLbl val="0"/>
      </c:catAx>
      <c:valAx>
        <c:axId val="3999415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3999401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60" baseline="0">
                <a:solidFill>
                  <a:schemeClr val="tx1">
                    <a:lumMod val="65000"/>
                    <a:lumOff val="35000"/>
                  </a:schemeClr>
                </a:solidFill>
                <a:latin typeface="+mj-lt"/>
                <a:ea typeface="+mn-ea"/>
                <a:cs typeface="+mn-cs"/>
              </a:defRPr>
            </a:pPr>
            <a:r>
              <a:rPr lang="en-US" spc="60" baseline="0" dirty="0">
                <a:latin typeface="+mj-lt"/>
              </a:rPr>
              <a:t>RUNTIME PERFORMANCE</a:t>
            </a:r>
          </a:p>
        </c:rich>
      </c:tx>
      <c:overlay val="0"/>
      <c:spPr>
        <a:noFill/>
        <a:ln>
          <a:noFill/>
        </a:ln>
        <a:effectLst/>
      </c:spPr>
      <c:txPr>
        <a:bodyPr rot="0" spcFirstLastPara="1" vertOverflow="ellipsis" vert="horz" wrap="square" anchor="ctr" anchorCtr="1"/>
        <a:lstStyle/>
        <a:p>
          <a:pPr>
            <a:defRPr sz="1680" b="0" i="0" u="none" strike="noStrike" kern="1200" spc="60" baseline="0">
              <a:solidFill>
                <a:schemeClr val="tx1">
                  <a:lumMod val="65000"/>
                  <a:lumOff val="35000"/>
                </a:schemeClr>
              </a:solidFill>
              <a:latin typeface="+mj-lt"/>
              <a:ea typeface="+mn-ea"/>
              <a:cs typeface="+mn-cs"/>
            </a:defRPr>
          </a:pPr>
          <a:endParaRPr lang="en-US"/>
        </a:p>
      </c:txPr>
    </c:title>
    <c:autoTitleDeleted val="0"/>
    <c:plotArea>
      <c:layout/>
      <c:barChart>
        <c:barDir val="col"/>
        <c:grouping val="clustered"/>
        <c:varyColors val="0"/>
        <c:ser>
          <c:idx val="0"/>
          <c:order val="0"/>
          <c:tx>
            <c:strRef>
              <c:f>Sheet2!$B$1</c:f>
              <c:strCache>
                <c:ptCount val="1"/>
                <c:pt idx="0">
                  <c:v> .NET Core 2.0 </c:v>
                </c:pt>
              </c:strCache>
            </c:strRef>
          </c:tx>
          <c:spPr>
            <a:solidFill>
              <a:schemeClr val="accent1"/>
            </a:solidFill>
            <a:ln>
              <a:noFill/>
            </a:ln>
            <a:effectLst/>
          </c:spPr>
          <c:invertIfNegative val="0"/>
          <c:dLbls>
            <c:dLbl>
              <c:idx val="0"/>
              <c:tx>
                <c:rich>
                  <a:bodyPr/>
                  <a:lstStyle/>
                  <a:p>
                    <a:r>
                      <a:rPr lang="en-US"/>
                      <a:t>2.6MM</a:t>
                    </a:r>
                    <a:endParaRPr lang="en-US" dirty="0"/>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FF9-4989-A3A8-5EE7E6958F03}"/>
                </c:ext>
              </c:extLst>
            </c:dLbl>
            <c:dLbl>
              <c:idx val="1"/>
              <c:tx>
                <c:rich>
                  <a:bodyPr/>
                  <a:lstStyle/>
                  <a:p>
                    <a:r>
                      <a:rPr lang="en-US"/>
                      <a:t>599K</a:t>
                    </a:r>
                    <a:endParaRPr lang="en-US" dirty="0"/>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3FF9-4989-A3A8-5EE7E6958F03}"/>
                </c:ext>
              </c:extLst>
            </c:dLbl>
            <c:dLbl>
              <c:idx val="2"/>
              <c:tx>
                <c:rich>
                  <a:bodyPr/>
                  <a:lstStyle/>
                  <a:p>
                    <a:r>
                      <a:rPr lang="en-US" dirty="0"/>
                      <a:t>97K</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3FF9-4989-A3A8-5EE7E6958F03}"/>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Sheet2!$A$2:$A$4</c:f>
              <c:strCache>
                <c:ptCount val="3"/>
                <c:pt idx="0">
                  <c:v>Plaintext</c:v>
                </c:pt>
                <c:pt idx="1">
                  <c:v>JSON</c:v>
                </c:pt>
                <c:pt idx="2">
                  <c:v>Fortunes (data access)</c:v>
                </c:pt>
              </c:strCache>
            </c:strRef>
          </c:cat>
          <c:val>
            <c:numRef>
              <c:f>Sheet2!$B$2:$B$4</c:f>
              <c:numCache>
                <c:formatCode>_(* #,##0_);_(* \(#,##0\);_(* "-"??_);_(@_)</c:formatCode>
                <c:ptCount val="3"/>
                <c:pt idx="0">
                  <c:v>2600000</c:v>
                </c:pt>
                <c:pt idx="1">
                  <c:v>599000</c:v>
                </c:pt>
                <c:pt idx="2">
                  <c:v>67000</c:v>
                </c:pt>
              </c:numCache>
            </c:numRef>
          </c:val>
          <c:extLst>
            <c:ext xmlns:c16="http://schemas.microsoft.com/office/drawing/2014/chart" uri="{C3380CC4-5D6E-409C-BE32-E72D297353CC}">
              <c16:uniqueId val="{00000000-3FF9-4989-A3A8-5EE7E6958F03}"/>
            </c:ext>
          </c:extLst>
        </c:ser>
        <c:ser>
          <c:idx val="1"/>
          <c:order val="1"/>
          <c:tx>
            <c:strRef>
              <c:f>Sheet2!$C$1</c:f>
              <c:strCache>
                <c:ptCount val="1"/>
                <c:pt idx="0">
                  <c:v> .NET Core 2.1 </c:v>
                </c:pt>
              </c:strCache>
            </c:strRef>
          </c:tx>
          <c:spPr>
            <a:solidFill>
              <a:schemeClr val="accent3"/>
            </a:solidFill>
            <a:ln>
              <a:noFill/>
            </a:ln>
            <a:effectLst/>
          </c:spPr>
          <c:invertIfNegative val="0"/>
          <c:dLbls>
            <c:dLbl>
              <c:idx val="0"/>
              <c:tx>
                <c:rich>
                  <a:bodyPr/>
                  <a:lstStyle/>
                  <a:p>
                    <a:r>
                      <a:rPr lang="en-US" dirty="0"/>
                      <a:t>2.9MM</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FF9-4989-A3A8-5EE7E6958F03}"/>
                </c:ext>
              </c:extLst>
            </c:dLbl>
            <c:dLbl>
              <c:idx val="1"/>
              <c:tx>
                <c:rich>
                  <a:bodyPr/>
                  <a:lstStyle/>
                  <a:p>
                    <a:r>
                      <a:rPr lang="en-US" dirty="0"/>
                      <a:t>662K</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3FF9-4989-A3A8-5EE7E6958F03}"/>
                </c:ext>
              </c:extLst>
            </c:dLbl>
            <c:dLbl>
              <c:idx val="2"/>
              <c:tx>
                <c:rich>
                  <a:bodyPr/>
                  <a:lstStyle/>
                  <a:p>
                    <a:r>
                      <a:rPr lang="en-US"/>
                      <a:t>216K</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FF9-4989-A3A8-5EE7E6958F03}"/>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Sheet2!$A$2:$A$4</c:f>
              <c:strCache>
                <c:ptCount val="3"/>
                <c:pt idx="0">
                  <c:v>Plaintext</c:v>
                </c:pt>
                <c:pt idx="1">
                  <c:v>JSON</c:v>
                </c:pt>
                <c:pt idx="2">
                  <c:v>Fortunes (data access)</c:v>
                </c:pt>
              </c:strCache>
            </c:strRef>
          </c:cat>
          <c:val>
            <c:numRef>
              <c:f>Sheet2!$C$2:$C$4</c:f>
              <c:numCache>
                <c:formatCode>_(* #,##0_);_(* \(#,##0\);_(* "-"??_);_(@_)</c:formatCode>
                <c:ptCount val="3"/>
                <c:pt idx="0">
                  <c:v>2900000</c:v>
                </c:pt>
                <c:pt idx="1">
                  <c:v>662000</c:v>
                </c:pt>
                <c:pt idx="2">
                  <c:v>216000</c:v>
                </c:pt>
              </c:numCache>
            </c:numRef>
          </c:val>
          <c:extLst>
            <c:ext xmlns:c16="http://schemas.microsoft.com/office/drawing/2014/chart" uri="{C3380CC4-5D6E-409C-BE32-E72D297353CC}">
              <c16:uniqueId val="{00000001-3FF9-4989-A3A8-5EE7E6958F03}"/>
            </c:ext>
          </c:extLst>
        </c:ser>
        <c:dLbls>
          <c:showLegendKey val="0"/>
          <c:showVal val="0"/>
          <c:showCatName val="0"/>
          <c:showSerName val="0"/>
          <c:showPercent val="0"/>
          <c:showBubbleSize val="0"/>
        </c:dLbls>
        <c:gapWidth val="219"/>
        <c:overlap val="-27"/>
        <c:axId val="863012408"/>
        <c:axId val="863012736"/>
      </c:barChart>
      <c:catAx>
        <c:axId val="863012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63012736"/>
        <c:crosses val="autoZero"/>
        <c:auto val="1"/>
        <c:lblAlgn val="ctr"/>
        <c:lblOffset val="100"/>
        <c:noMultiLvlLbl val="0"/>
      </c:catAx>
      <c:valAx>
        <c:axId val="863012736"/>
        <c:scaling>
          <c:orientation val="minMax"/>
          <c:max val="3000000"/>
          <c:min val="0"/>
        </c:scaling>
        <c:delete val="0"/>
        <c:axPos val="l"/>
        <c:majorGridlines>
          <c:spPr>
            <a:ln w="9525" cap="flat" cmpd="sng" algn="ctr">
              <a:solidFill>
                <a:schemeClr val="tx1">
                  <a:lumMod val="15000"/>
                  <a:lumOff val="85000"/>
                </a:schemeClr>
              </a:solidFill>
              <a:round/>
            </a:ln>
            <a:effectLst/>
          </c:spPr>
        </c:majorGridlines>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8630124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4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7/11/2018</a:t>
            </a:fld>
            <a:endParaRPr lang="en-US"/>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7/11/2018</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45124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Please welcome the .NET Standard Library [explain details]</a:t>
            </a:r>
          </a:p>
          <a:p>
            <a:pPr>
              <a:defRPr/>
            </a:pPr>
            <a:endParaRPr lang="en-US" dirty="0">
              <a:solidFill>
                <a:srgbClr val="1F497D"/>
              </a:solidFill>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 move into the future we want to make it much easier for .NET developers to write their code once and be able to execute across .NET implementations, whether that’s .NET Framework, .NET Core, or Mono/Xamarin. To this end, we will continue to evolve and expand the </a:t>
            </a:r>
            <a:r>
              <a:rPr lang="en-US" sz="1200" i="1" kern="1200" dirty="0">
                <a:solidFill>
                  <a:schemeClr val="tx1"/>
                </a:solidFill>
                <a:effectLst/>
                <a:latin typeface="+mn-lt"/>
                <a:ea typeface="+mn-ea"/>
                <a:cs typeface="+mn-cs"/>
              </a:rPr>
              <a:t>.NET Standard </a:t>
            </a:r>
            <a:r>
              <a:rPr lang="en-US" sz="1200" kern="1200" dirty="0">
                <a:solidFill>
                  <a:schemeClr val="tx1"/>
                </a:solidFill>
                <a:effectLst/>
                <a:latin typeface="+mn-lt"/>
                <a:ea typeface="+mn-ea"/>
                <a:cs typeface="+mn-cs"/>
              </a:rPr>
              <a:t>into a set of APIs that are shared broadly across frameworks and application models. This will provide our ecosystem with much more explosive growth with libraries that can shared much more easily. </a:t>
            </a:r>
          </a:p>
          <a:p>
            <a:pPr>
              <a:defRPr/>
            </a:pPr>
            <a:endParaRPr lang="en-US" dirty="0">
              <a:latin typeface="Segoe UI Semilight" panose="020B0402040204020203" pitchFamily="34" charset="0"/>
              <a:cs typeface="Segoe UI Semilight" panose="020B04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6990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3969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66717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00579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6726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38888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04AC4A4-08CE-4ADF-B7CB-49B2AA59D99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00089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93023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3600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64314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Even if we are reusing a lot across components (especially with the open sourcing last year), the reality is that each platform has its own implementation of the base libraries.</a:t>
            </a:r>
            <a:endParaRPr lang="en-US" dirty="0">
              <a:latin typeface="Segoe UI Semilight" panose="020B0402040204020203" pitchFamily="34" charset="0"/>
              <a:cs typeface="Segoe UI Semilight" panose="020B0402040204020203" pitchFamily="34" charset="0"/>
            </a:endParaRPr>
          </a:p>
          <a:p>
            <a:endParaRPr lang="en-US" dirty="0"/>
          </a:p>
          <a:p>
            <a:r>
              <a:rPr lang="en-US" dirty="0"/>
              <a:t>Note: .NET</a:t>
            </a:r>
            <a:r>
              <a:rPr lang="en-US" baseline="0" dirty="0"/>
              <a:t> Framework BCL and Mono BCL are the same APIs, different implementation. .NET Core “Core Library” is a similar set of APIs, but different.</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32993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75384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64456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903821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225995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295" rtl="0" eaLnBrk="1" fontAlgn="auto" latinLnBrk="0" hangingPunct="1">
              <a:lnSpc>
                <a:spcPct val="100000"/>
              </a:lnSpc>
              <a:spcBef>
                <a:spcPts val="0"/>
              </a:spcBef>
              <a:spcAft>
                <a:spcPts val="0"/>
              </a:spcAft>
              <a:buClrTx/>
              <a:buSzTx/>
              <a:buFontTx/>
              <a:buNone/>
              <a:tabLst/>
              <a:defRPr/>
            </a:pPr>
            <a:fld id="{CC8195A8-0CC9-4EC5-84EE-12317B8212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295"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1010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295" rtl="0" eaLnBrk="1" fontAlgn="auto" latinLnBrk="0" hangingPunct="1">
              <a:lnSpc>
                <a:spcPct val="100000"/>
              </a:lnSpc>
              <a:spcBef>
                <a:spcPts val="0"/>
              </a:spcBef>
              <a:spcAft>
                <a:spcPts val="0"/>
              </a:spcAft>
              <a:buClrTx/>
              <a:buSzTx/>
              <a:buFontTx/>
              <a:buNone/>
              <a:tabLst/>
              <a:defRPr/>
            </a:pPr>
            <a:fld id="{CC8195A8-0CC9-4EC5-84EE-12317B82121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295"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29132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3B0E1954-42E9-4D15-8745-9DC5690640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335238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07045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47672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1311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Date Placeholder 9"/>
          <p:cNvSpPr>
            <a:spLocks noGrp="1"/>
          </p:cNvSpPr>
          <p:nvPr>
            <p:ph type="dt"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7/11/2018 18:18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413144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30537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41029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4E088C26-F2EE-4531-A8A2-E8EE440569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3226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7/11/2018 18:18</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35</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3275782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7/11/2018 18:18</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36</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18053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1893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7/11/2018 18:18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40078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7/11/2018 18:18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1064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7/11/2018 18:18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8178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0D5CE03-F8EF-43B5-BB9A-3195C0C2B92A}" type="datetime1">
              <a:rPr lang="en-US" smtClean="0"/>
              <a:t>7/11/2018</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10</a:t>
            </a:fld>
            <a:endParaRPr lang="en-US" dirty="0"/>
          </a:p>
        </p:txBody>
      </p:sp>
    </p:spTree>
    <p:extLst>
      <p:ext uri="{BB962C8B-B14F-4D97-AF65-F5344CB8AC3E}">
        <p14:creationId xmlns:p14="http://schemas.microsoft.com/office/powerpoint/2010/main" val="3337772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7/11/2018 18:18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1004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g"/><Relationship Id="rId1" Type="http://schemas.openxmlformats.org/officeDocument/2006/relationships/slideMaster" Target="../slideMasters/slideMaster7.xml"/><Relationship Id="rId4"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92642"/>
            <a:ext cx="10237787" cy="914096"/>
          </a:xfrm>
        </p:spPr>
        <p:txBody>
          <a:bodyPr anchor="b" anchorCtr="0"/>
          <a:lstStyle>
            <a:lvl1pPr>
              <a:defRPr sz="6600" spc="-150" baseline="0">
                <a:solidFill>
                  <a:schemeClr val="tx1">
                    <a:alpha val="99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solidFill>
                  <a:schemeClr val="tx2">
                    <a:lumMod val="40000"/>
                    <a:lumOff val="60000"/>
                    <a:alpha val="99000"/>
                  </a:schemeClr>
                </a:solidFill>
                <a:latin typeface="+mj-lt"/>
              </a:defRPr>
            </a:lvl1pPr>
          </a:lstStyle>
          <a:p>
            <a:pPr lvl="0"/>
            <a:r>
              <a:rPr lang="en-US" dirty="0"/>
              <a:t>Speaker Title</a:t>
            </a:r>
          </a:p>
        </p:txBody>
      </p:sp>
      <p:sp>
        <p:nvSpPr>
          <p:cNvPr id="452" name="Rectangle 451"/>
          <p:cNvSpPr/>
          <p:nvPr userDrawn="1"/>
        </p:nvSpPr>
        <p:spPr bwMode="auto">
          <a:xfrm>
            <a:off x="9847978" y="-160540"/>
            <a:ext cx="1828800" cy="1828800"/>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Rectangle 452"/>
          <p:cNvSpPr/>
          <p:nvPr userDrawn="1"/>
        </p:nvSpPr>
        <p:spPr bwMode="auto">
          <a:xfrm>
            <a:off x="9262520" y="1298576"/>
            <a:ext cx="1170916" cy="117091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userDrawn="1"/>
        </p:nvSpPr>
        <p:spPr bwMode="auto">
          <a:xfrm>
            <a:off x="9262520" y="-160540"/>
            <a:ext cx="875010" cy="875010"/>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userDrawn="1"/>
        </p:nvSpPr>
        <p:spPr bwMode="auto">
          <a:xfrm>
            <a:off x="8219107" y="1423060"/>
            <a:ext cx="665432" cy="665432"/>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userDrawn="1"/>
        </p:nvSpPr>
        <p:spPr bwMode="auto">
          <a:xfrm>
            <a:off x="9262520" y="5753556"/>
            <a:ext cx="1170916" cy="117091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userDrawn="1"/>
        </p:nvSpPr>
        <p:spPr bwMode="auto">
          <a:xfrm>
            <a:off x="10527822" y="5081417"/>
            <a:ext cx="773912" cy="773912"/>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userDrawn="1"/>
        </p:nvSpPr>
        <p:spPr bwMode="auto">
          <a:xfrm>
            <a:off x="11216481" y="5610291"/>
            <a:ext cx="316712" cy="316712"/>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userDrawn="1"/>
        </p:nvSpPr>
        <p:spPr bwMode="auto">
          <a:xfrm>
            <a:off x="10622883" y="6339014"/>
            <a:ext cx="2361286" cy="2361286"/>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userDrawn="1"/>
        </p:nvSpPr>
        <p:spPr bwMode="auto">
          <a:xfrm>
            <a:off x="681947" y="442110"/>
            <a:ext cx="1255574" cy="1255574"/>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userDrawn="1"/>
        </p:nvSpPr>
        <p:spPr bwMode="auto">
          <a:xfrm>
            <a:off x="1866442" y="-160540"/>
            <a:ext cx="513190" cy="513190"/>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userDrawn="1"/>
        </p:nvSpPr>
        <p:spPr bwMode="auto">
          <a:xfrm>
            <a:off x="11749866" y="1234418"/>
            <a:ext cx="244474" cy="244474"/>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userDrawn="1"/>
        </p:nvSpPr>
        <p:spPr bwMode="auto">
          <a:xfrm>
            <a:off x="5824555" y="1918422"/>
            <a:ext cx="875010" cy="875010"/>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userDrawn="1"/>
        </p:nvSpPr>
        <p:spPr bwMode="auto">
          <a:xfrm>
            <a:off x="4973451" y="5410281"/>
            <a:ext cx="603404" cy="603404"/>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Rectangle 464"/>
          <p:cNvSpPr/>
          <p:nvPr userDrawn="1"/>
        </p:nvSpPr>
        <p:spPr bwMode="auto">
          <a:xfrm>
            <a:off x="5629432" y="4681875"/>
            <a:ext cx="1030108" cy="1030108"/>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45642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Tree>
    <p:extLst>
      <p:ext uri="{BB962C8B-B14F-4D97-AF65-F5344CB8AC3E}">
        <p14:creationId xmlns:p14="http://schemas.microsoft.com/office/powerpoint/2010/main" val="99879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667" y="440043"/>
            <a:ext cx="2906279" cy="1257969"/>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274853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169" y="2084172"/>
            <a:ext cx="8065722"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065660" cy="1793090"/>
          </a:xfrm>
          <a:noFill/>
        </p:spPr>
        <p:txBody>
          <a:bodyPr lIns="146304" tIns="91440" rIns="146304" bIns="91440" anchor="t" anchorCtr="0"/>
          <a:lstStyle>
            <a:lvl1pPr>
              <a:defRPr sz="5880"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3878574"/>
            <a:ext cx="8065661" cy="1792326"/>
          </a:xfrm>
          <a:noFill/>
        </p:spPr>
        <p:txBody>
          <a:bodyPr lIns="146304" tIns="109728" rIns="146304" bIns="109728">
            <a:noAutofit/>
          </a:bodyPr>
          <a:lstStyle>
            <a:lvl1pPr marL="0" indent="0">
              <a:spcBef>
                <a:spcPts val="0"/>
              </a:spcBef>
              <a:buNone/>
              <a:defRPr sz="3528"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205" y="6061767"/>
            <a:ext cx="1522008" cy="326167"/>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667" y="440043"/>
            <a:ext cx="2906279" cy="1257969"/>
          </a:xfrm>
          <a:prstGeom prst="rect">
            <a:avLst/>
          </a:prstGeom>
        </p:spPr>
      </p:pic>
    </p:spTree>
    <p:extLst>
      <p:ext uri="{BB962C8B-B14F-4D97-AF65-F5344CB8AC3E}">
        <p14:creationId xmlns:p14="http://schemas.microsoft.com/office/powerpoint/2010/main" val="1263218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86431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13392992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51473848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204613353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9926937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6427507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8378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2"/>
                    </a:gs>
                    <a:gs pos="39000">
                      <a:schemeClr val="tx2"/>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105644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175177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279846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895248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167929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319893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702799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0210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674921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333274723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808140818"/>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21890953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6141323"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6141323"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336722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336722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6141323"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6141323"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336722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336722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7716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05214098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39461840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0466841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532802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305986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972760"/>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875890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3315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671855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633" y="4589464"/>
            <a:ext cx="10512862" cy="516936"/>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886347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475621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475621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7" name="Text Placeholder 8"/>
          <p:cNvSpPr>
            <a:spLocks noGrp="1"/>
          </p:cNvSpPr>
          <p:nvPr>
            <p:ph type="body" sz="quarter" idx="19"/>
          </p:nvPr>
        </p:nvSpPr>
        <p:spPr>
          <a:xfrm>
            <a:off x="7533397"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8" name="Text Placeholder 8"/>
          <p:cNvSpPr>
            <a:spLocks noGrp="1"/>
          </p:cNvSpPr>
          <p:nvPr>
            <p:ph type="body" sz="quarter" idx="20"/>
          </p:nvPr>
        </p:nvSpPr>
        <p:spPr>
          <a:xfrm>
            <a:off x="7533397"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1982115"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1982115"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954625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399" b="0" i="0">
                <a:solidFill>
                  <a:srgbClr val="FF5700"/>
                </a:solidFill>
                <a:latin typeface="Arial"/>
                <a:cs typeface="Arial"/>
              </a:defRPr>
            </a:lvl1pPr>
          </a:lstStyle>
          <a:p>
            <a:endParaRPr/>
          </a:p>
        </p:txBody>
      </p:sp>
      <p:sp>
        <p:nvSpPr>
          <p:cNvPr id="3" name="Holder 3"/>
          <p:cNvSpPr>
            <a:spLocks noGrp="1"/>
          </p:cNvSpPr>
          <p:nvPr>
            <p:ph type="body" idx="1"/>
          </p:nvPr>
        </p:nvSpPr>
        <p:spPr>
          <a:xfrm>
            <a:off x="269171" y="1189178"/>
            <a:ext cx="11650486" cy="387670"/>
          </a:xfrm>
        </p:spPr>
        <p:txBody>
          <a:bodyPr lIns="0" tIns="0" rIns="0" bIns="0"/>
          <a:lstStyle>
            <a:lvl1pPr>
              <a:defRPr sz="2799" b="0" i="0">
                <a:solidFill>
                  <a:schemeClr val="tx1"/>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defRPr sz="600" b="0" i="0">
                <a:solidFill>
                  <a:schemeClr val="bg1"/>
                </a:solidFill>
                <a:latin typeface="Arial Black"/>
                <a:cs typeface="Arial Black"/>
              </a:defRPr>
            </a:lvl1pPr>
          </a:lstStyle>
          <a:p>
            <a:pPr marL="12696">
              <a:spcBef>
                <a:spcPts val="145"/>
              </a:spcBef>
            </a:pPr>
            <a:r>
              <a:rPr lang="en-US" spc="-50"/>
              <a:t>©2016 </a:t>
            </a:r>
            <a:r>
              <a:rPr lang="en-US" spc="-85"/>
              <a:t>Avanade Inc. </a:t>
            </a:r>
            <a:r>
              <a:rPr lang="en-US" spc="-70"/>
              <a:t>All </a:t>
            </a:r>
            <a:r>
              <a:rPr lang="en-US" spc="-80"/>
              <a:t>Rights</a:t>
            </a:r>
            <a:r>
              <a:rPr lang="en-US" spc="-15"/>
              <a:t> </a:t>
            </a:r>
            <a:r>
              <a:rPr lang="en-US" spc="-90"/>
              <a:t>Reserved.</a:t>
            </a:r>
            <a:endParaRPr lang="en-US" spc="-9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7/11/2018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50693333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934510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marL="0" marR="0" lvl="0" indent="0" algn="ctr" defTabSz="913653"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087" y="6119147"/>
            <a:ext cx="1253051"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774" y="481160"/>
            <a:ext cx="1407711" cy="300619"/>
          </a:xfrm>
          <a:prstGeom prst="rect">
            <a:avLst/>
          </a:prstGeom>
        </p:spPr>
      </p:pic>
      <p:sp>
        <p:nvSpPr>
          <p:cNvPr id="12" name="Freeform 11"/>
          <p:cNvSpPr>
            <a:spLocks noEditPoints="1"/>
          </p:cNvSpPr>
          <p:nvPr userDrawn="1"/>
        </p:nvSpPr>
        <p:spPr bwMode="black">
          <a:xfrm>
            <a:off x="2095004" y="2425051"/>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577098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481160"/>
            <a:ext cx="1421066" cy="300619"/>
          </a:xfrm>
          <a:prstGeom prst="rect">
            <a:avLst/>
          </a:prstGeom>
        </p:spPr>
      </p:pic>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2" name="TextBox 1"/>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1370095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8" name="Freeform 7"/>
          <p:cNvSpPr>
            <a:spLocks noChangeAspect="1" noEditPoints="1"/>
          </p:cNvSpPr>
          <p:nvPr userDrawn="1"/>
        </p:nvSpPr>
        <p:spPr bwMode="black">
          <a:xfrm>
            <a:off x="448095" y="481157"/>
            <a:ext cx="1214334"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04040"/>
              </a:solidFill>
              <a:effectLst/>
              <a:uLnTx/>
              <a:uFillTx/>
              <a:latin typeface="Segoe UI"/>
              <a:ea typeface="+mn-ea"/>
              <a:cs typeface="+mn-cs"/>
            </a:endParaRPr>
          </a:p>
        </p:txBody>
      </p:sp>
      <p:sp>
        <p:nvSpPr>
          <p:cNvPr id="9" name="TextBox 8"/>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3180936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2049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9167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60683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87978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5423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88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98257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25958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06113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061522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3"/>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037938935"/>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1186358"/>
            <a:ext cx="8961914" cy="1158793"/>
          </a:xfrm>
          <a:noFill/>
        </p:spPr>
        <p:txBody>
          <a:bodyPr wrap="square" tIns="91440" bIns="91440" anchor="t" anchorCtr="0">
            <a:spAutoFit/>
          </a:bodyPr>
          <a:lstStyle>
            <a:lvl1pPr>
              <a:defRPr sz="7054"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7"/>
            <a:ext cx="8961913" cy="724246"/>
          </a:xfrm>
          <a:noFill/>
        </p:spPr>
        <p:txBody>
          <a:bodyPr wrap="square" lIns="182880" tIns="146304" rIns="182880" bIns="146304">
            <a:spAutoFit/>
          </a:bodyPr>
          <a:lstStyle>
            <a:lvl1pPr marL="0" indent="0">
              <a:spcBef>
                <a:spcPts val="0"/>
              </a:spcBef>
              <a:buNone/>
              <a:defRPr sz="3135"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66237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186358"/>
            <a:ext cx="8961913"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9742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127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619072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532942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0"/>
            <a:ext cx="12188825"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solidFill>
                <a:schemeClr val="tx1">
                  <a:alpha val="99000"/>
                </a:scheme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a:t>Slide for Developer Code</a:t>
            </a:r>
          </a:p>
        </p:txBody>
      </p:sp>
      <p:sp>
        <p:nvSpPr>
          <p:cNvPr id="5" name="Text Placeholder 4"/>
          <p:cNvSpPr>
            <a:spLocks noGrp="1"/>
          </p:cNvSpPr>
          <p:nvPr>
            <p:ph type="body" sz="quarter" idx="10"/>
          </p:nvPr>
        </p:nvSpPr>
        <p:spPr>
          <a:xfrm>
            <a:off x="518318" y="1447800"/>
            <a:ext cx="11152188" cy="5181600"/>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379159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8808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0140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marL="0" marR="0" lvl="0" indent="0" algn="ctr" defTabSz="91365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69" y="1197324"/>
            <a:ext cx="11650487"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813312"/>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8"/>
            <a:ext cx="11650487" cy="395317"/>
          </a:xfrm>
          <a:prstGeom prst="rect">
            <a:avLst/>
          </a:prstGeom>
          <a:noFill/>
          <a:ln w="12700">
            <a:noFill/>
            <a:miter lim="800000"/>
            <a:headEnd type="none" w="sm" len="sm"/>
            <a:tailEnd type="none" w="sm" len="sm"/>
          </a:ln>
          <a:effectLst/>
        </p:spPr>
        <p:txBody>
          <a:bodyPr vert="horz" wrap="square" lIns="179212" tIns="143370" rIns="179212" bIns="143370" numCol="1" anchor="t" anchorCtr="0" compatLnSpc="1">
            <a:prstTxWarp prst="textNoShape">
              <a:avLst/>
            </a:prstTxWarp>
            <a:spAutoFit/>
          </a:bodyPr>
          <a:lstStyle/>
          <a:p>
            <a:pPr marL="0" marR="0" lvl="0" indent="0" algn="l" defTabSz="91347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774" y="470068"/>
            <a:ext cx="1407711" cy="300619"/>
          </a:xfrm>
          <a:prstGeom prst="rect">
            <a:avLst/>
          </a:prstGeom>
        </p:spPr>
      </p:pic>
    </p:spTree>
    <p:extLst>
      <p:ext uri="{BB962C8B-B14F-4D97-AF65-F5344CB8AC3E}">
        <p14:creationId xmlns:p14="http://schemas.microsoft.com/office/powerpoint/2010/main" val="2533394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76801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92642"/>
            <a:ext cx="10237787" cy="914096"/>
          </a:xfrm>
        </p:spPr>
        <p:txBody>
          <a:bodyPr anchor="b" anchorCtr="0"/>
          <a:lstStyle>
            <a:lvl1pPr>
              <a:defRPr sz="6600" spc="-150" baseline="0">
                <a:solidFill>
                  <a:schemeClr val="tx1">
                    <a:alpha val="99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solidFill>
                  <a:schemeClr val="tx2">
                    <a:lumMod val="40000"/>
                    <a:lumOff val="60000"/>
                    <a:alpha val="99000"/>
                  </a:schemeClr>
                </a:solidFill>
                <a:latin typeface="+mj-lt"/>
              </a:defRPr>
            </a:lvl1pPr>
          </a:lstStyle>
          <a:p>
            <a:pPr lvl="0"/>
            <a:r>
              <a:rPr lang="en-US" dirty="0"/>
              <a:t>Speaker Title</a:t>
            </a:r>
          </a:p>
        </p:txBody>
      </p:sp>
      <p:sp>
        <p:nvSpPr>
          <p:cNvPr id="452" name="Rectangle 451"/>
          <p:cNvSpPr/>
          <p:nvPr userDrawn="1"/>
        </p:nvSpPr>
        <p:spPr bwMode="auto">
          <a:xfrm>
            <a:off x="9847978" y="-160540"/>
            <a:ext cx="1828800" cy="1828800"/>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Rectangle 452"/>
          <p:cNvSpPr/>
          <p:nvPr userDrawn="1"/>
        </p:nvSpPr>
        <p:spPr bwMode="auto">
          <a:xfrm>
            <a:off x="9262520" y="1298576"/>
            <a:ext cx="1170916" cy="117091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userDrawn="1"/>
        </p:nvSpPr>
        <p:spPr bwMode="auto">
          <a:xfrm>
            <a:off x="9262520" y="-160540"/>
            <a:ext cx="875010" cy="875010"/>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userDrawn="1"/>
        </p:nvSpPr>
        <p:spPr bwMode="auto">
          <a:xfrm>
            <a:off x="8219107" y="1423060"/>
            <a:ext cx="665432" cy="665432"/>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userDrawn="1"/>
        </p:nvSpPr>
        <p:spPr bwMode="auto">
          <a:xfrm>
            <a:off x="9262520" y="5753556"/>
            <a:ext cx="1170916" cy="117091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userDrawn="1"/>
        </p:nvSpPr>
        <p:spPr bwMode="auto">
          <a:xfrm>
            <a:off x="10527822" y="5081417"/>
            <a:ext cx="773912" cy="773912"/>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userDrawn="1"/>
        </p:nvSpPr>
        <p:spPr bwMode="auto">
          <a:xfrm>
            <a:off x="11216481" y="5610291"/>
            <a:ext cx="316712" cy="316712"/>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userDrawn="1"/>
        </p:nvSpPr>
        <p:spPr bwMode="auto">
          <a:xfrm>
            <a:off x="10622883" y="6339014"/>
            <a:ext cx="2361286" cy="2361286"/>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userDrawn="1"/>
        </p:nvSpPr>
        <p:spPr bwMode="auto">
          <a:xfrm>
            <a:off x="681947" y="442110"/>
            <a:ext cx="1255574" cy="1255574"/>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userDrawn="1"/>
        </p:nvSpPr>
        <p:spPr bwMode="auto">
          <a:xfrm>
            <a:off x="1866442" y="-160540"/>
            <a:ext cx="513190" cy="513190"/>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userDrawn="1"/>
        </p:nvSpPr>
        <p:spPr bwMode="auto">
          <a:xfrm>
            <a:off x="11749866" y="1234418"/>
            <a:ext cx="244474" cy="244474"/>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userDrawn="1"/>
        </p:nvSpPr>
        <p:spPr bwMode="auto">
          <a:xfrm>
            <a:off x="5824555" y="1918422"/>
            <a:ext cx="875010" cy="875010"/>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userDrawn="1"/>
        </p:nvSpPr>
        <p:spPr bwMode="auto">
          <a:xfrm>
            <a:off x="4973451" y="5410281"/>
            <a:ext cx="603404" cy="603404"/>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Rectangle 464"/>
          <p:cNvSpPr/>
          <p:nvPr userDrawn="1"/>
        </p:nvSpPr>
        <p:spPr bwMode="auto">
          <a:xfrm>
            <a:off x="5629432" y="4681875"/>
            <a:ext cx="1030108" cy="1030108"/>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91107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971952"/>
            <a:ext cx="11149013" cy="914096"/>
          </a:xfrm>
        </p:spPr>
        <p:txBody>
          <a:bodyPr anchor="ctr" anchorCtr="0"/>
          <a:lstStyle>
            <a:lvl1pPr>
              <a:defRPr sz="6600" spc="-300" baseline="0">
                <a:solidFill>
                  <a:schemeClr val="tx1">
                    <a:alpha val="99000"/>
                  </a:schemeClr>
                </a:solidFill>
              </a:defRPr>
            </a:lvl1pPr>
          </a:lstStyle>
          <a:p>
            <a:r>
              <a:rPr lang="en-US" dirty="0"/>
              <a:t>Click to edit title style</a:t>
            </a:r>
          </a:p>
        </p:txBody>
      </p:sp>
      <p:sp>
        <p:nvSpPr>
          <p:cNvPr id="3" name="Oval 2"/>
          <p:cNvSpPr/>
          <p:nvPr userDrawn="1"/>
        </p:nvSpPr>
        <p:spPr bwMode="auto">
          <a:xfrm>
            <a:off x="10202421" y="-383422"/>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4"/>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2"/>
            <a:ext cx="875010" cy="875010"/>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50" y="1200178"/>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1"/>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7" y="4827762"/>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6"/>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8" y="1115602"/>
            <a:ext cx="1255574" cy="1255574"/>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3" y="512952"/>
            <a:ext cx="513190" cy="513190"/>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09" y="1011536"/>
            <a:ext cx="244474" cy="244474"/>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1" y="1879032"/>
            <a:ext cx="875010" cy="875010"/>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1" y="5410281"/>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24708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3055051"/>
            <a:ext cx="11149013" cy="747897"/>
          </a:xfrm>
        </p:spPr>
        <p:txBody>
          <a:bodyPr anchor="ctr" anchorCtr="0"/>
          <a:lstStyle>
            <a:lvl1pPr>
              <a:defRPr sz="5400" spc="0"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1911190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78"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20" y="1298576"/>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0" y="-160540"/>
            <a:ext cx="875010" cy="875010"/>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20" y="5753556"/>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2"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3" y="6339014"/>
            <a:ext cx="2361286" cy="2361286"/>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4"/>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2" y="-160540"/>
            <a:ext cx="513190" cy="51319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6" y="1234418"/>
            <a:ext cx="244474" cy="244474"/>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2"/>
            <a:ext cx="875010" cy="87501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1" y="5410281"/>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s-ES_tradnl"/>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344" y="1447800"/>
            <a:ext cx="10237787" cy="914096"/>
          </a:xfrm>
        </p:spPr>
        <p:txBody>
          <a:bodyPr wrap="square" anchor="ctr">
            <a:noAutofit/>
          </a:bodyPr>
          <a:lstStyle>
            <a:lvl1pPr marL="0" indent="0">
              <a:buNone/>
              <a:defRPr sz="6600" spc="-150">
                <a:solidFill>
                  <a:schemeClr val="tx1">
                    <a:alpha val="99000"/>
                  </a:schemeClr>
                </a:solidFill>
              </a:defRPr>
            </a:lvl1pPr>
          </a:lstStyle>
          <a:p>
            <a:pPr lvl="0"/>
            <a:r>
              <a:rPr lang="es-ES_tradnl"/>
              <a:t>Click to edit Master text styles</a:t>
            </a:r>
          </a:p>
        </p:txBody>
      </p:sp>
    </p:spTree>
    <p:extLst>
      <p:ext uri="{BB962C8B-B14F-4D97-AF65-F5344CB8AC3E}">
        <p14:creationId xmlns:p14="http://schemas.microsoft.com/office/powerpoint/2010/main" val="3854735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s-ES_tradnl"/>
              <a:t>Click to edit Master title style</a:t>
            </a:r>
            <a:endParaRPr lang="en-US" dirty="0"/>
          </a:p>
        </p:txBody>
      </p:sp>
      <p:sp>
        <p:nvSpPr>
          <p:cNvPr id="5" name="Text Placeholder 4"/>
          <p:cNvSpPr>
            <a:spLocks noGrp="1"/>
          </p:cNvSpPr>
          <p:nvPr>
            <p:ph type="body" sz="quarter" idx="10"/>
          </p:nvPr>
        </p:nvSpPr>
        <p:spPr>
          <a:xfrm>
            <a:off x="519112" y="1447798"/>
            <a:ext cx="11149013" cy="5181601"/>
          </a:xfrm>
          <a:prstGeom prst="rect">
            <a:avLst/>
          </a:prstGeom>
        </p:spPr>
        <p:txBody>
          <a:bodyPr/>
          <a:lstStyle>
            <a:lvl1pPr marL="284163" indent="-284163">
              <a:buFont typeface="Wingdings" pitchFamily="2" charset="2"/>
              <a:buChar char=""/>
              <a:defRPr sz="4000">
                <a:latin typeface="+mn-lt"/>
              </a:defRPr>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4288967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385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3752126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2343986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4" name="Text Placeholder 3"/>
          <p:cNvSpPr>
            <a:spLocks noGrp="1"/>
          </p:cNvSpPr>
          <p:nvPr>
            <p:ph type="body" sz="quarter" idx="10"/>
          </p:nvPr>
        </p:nvSpPr>
        <p:spPr>
          <a:xfrm>
            <a:off x="520700" y="1447800"/>
            <a:ext cx="5394960" cy="5181600"/>
          </a:xfrm>
        </p:spPr>
        <p:txBody>
          <a:bodyPr>
            <a:noAutofit/>
          </a:bodyPr>
          <a:lstStyle>
            <a:lvl1pPr marL="292100" indent="-292100">
              <a:spcBef>
                <a:spcPts val="1200"/>
              </a:spcBef>
              <a:buClr>
                <a:schemeClr val="tx1"/>
              </a:buClr>
              <a:buFont typeface="Wingdings" pitchFamily="2" charset="2"/>
              <a:buChar char=""/>
              <a:defRPr>
                <a:solidFill>
                  <a:schemeClr val="bg1">
                    <a:lumMod val="75000"/>
                    <a:lumOff val="25000"/>
                  </a:schemeClr>
                </a:solidFill>
              </a:defRPr>
            </a:lvl1pPr>
            <a:lvl2pPr marL="520700" indent="-228600">
              <a:defRPr sz="2000">
                <a:solidFill>
                  <a:schemeClr val="bg1">
                    <a:lumMod val="75000"/>
                    <a:lumOff val="25000"/>
                  </a:schemeClr>
                </a:solidFill>
              </a:defRPr>
            </a:lvl2pPr>
            <a:lvl3pPr marL="685800" indent="-165100">
              <a:tabLst/>
              <a:defRPr sz="2000">
                <a:solidFill>
                  <a:schemeClr val="bg1">
                    <a:lumMod val="75000"/>
                    <a:lumOff val="25000"/>
                  </a:schemeClr>
                </a:solidFill>
              </a:defRPr>
            </a:lvl3pPr>
            <a:lvl4pPr marL="863600" indent="-177800">
              <a:defRPr>
                <a:solidFill>
                  <a:schemeClr val="bg1">
                    <a:lumMod val="75000"/>
                    <a:lumOff val="25000"/>
                  </a:schemeClr>
                </a:solidFill>
              </a:defRPr>
            </a:lvl4pPr>
            <a:lvl5pPr marL="1028700" indent="-165100">
              <a:tabLst/>
              <a:defRPr>
                <a:solidFill>
                  <a:schemeClr val="bg1">
                    <a:lumMod val="75000"/>
                    <a:lumOff val="25000"/>
                  </a:schemeClr>
                </a:solidFill>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7" name="Text Placeholder 6"/>
          <p:cNvSpPr>
            <a:spLocks noGrp="1"/>
          </p:cNvSpPr>
          <p:nvPr>
            <p:ph type="body" sz="quarter" idx="11"/>
          </p:nvPr>
        </p:nvSpPr>
        <p:spPr>
          <a:xfrm>
            <a:off x="6277928" y="1447800"/>
            <a:ext cx="5394960" cy="5181600"/>
          </a:xfrm>
        </p:spPr>
        <p:txBody>
          <a:bodyPr>
            <a:noAutofit/>
          </a:bodyPr>
          <a:lstStyle>
            <a:lvl1pPr marL="339725" indent="-339725">
              <a:spcBef>
                <a:spcPts val="1200"/>
              </a:spcBef>
              <a:buFont typeface="Wingdings" pitchFamily="2" charset="2"/>
              <a:buChar char=""/>
              <a:defRPr lang="en-US" sz="3600" kern="1200" spc="-70" baseline="0" dirty="0" smtClean="0">
                <a:solidFill>
                  <a:schemeClr val="bg1">
                    <a:lumMod val="75000"/>
                    <a:lumOff val="25000"/>
                  </a:schemeClr>
                </a:solidFill>
                <a:latin typeface="+mj-lt"/>
                <a:ea typeface="+mn-ea"/>
                <a:cs typeface="+mn-cs"/>
              </a:defRPr>
            </a:lvl1pPr>
            <a:lvl2pPr marL="635000" indent="-342900">
              <a:defRPr lang="en-US" sz="2000" kern="1200" spc="0" baseline="0" dirty="0" smtClean="0">
                <a:solidFill>
                  <a:schemeClr val="bg1">
                    <a:lumMod val="75000"/>
                    <a:lumOff val="25000"/>
                  </a:schemeClr>
                </a:solidFill>
                <a:latin typeface="+mn-lt"/>
                <a:ea typeface="+mn-ea"/>
                <a:cs typeface="+mn-cs"/>
              </a:defRPr>
            </a:lvl2pPr>
            <a:lvl3pPr marL="863600" indent="-342900">
              <a:defRPr lang="en-US" sz="2000" kern="1200" spc="0" baseline="0" dirty="0" smtClean="0">
                <a:solidFill>
                  <a:schemeClr val="bg1">
                    <a:lumMod val="75000"/>
                    <a:lumOff val="25000"/>
                  </a:schemeClr>
                </a:solidFill>
                <a:latin typeface="+mn-lt"/>
                <a:ea typeface="+mn-ea"/>
                <a:cs typeface="+mn-cs"/>
              </a:defRPr>
            </a:lvl3pPr>
            <a:lvl4pPr marL="1028700" indent="-342900">
              <a:defRPr lang="en-US" sz="2000" kern="1200" spc="0" baseline="0" dirty="0" smtClean="0">
                <a:solidFill>
                  <a:schemeClr val="bg1">
                    <a:lumMod val="75000"/>
                    <a:lumOff val="25000"/>
                  </a:schemeClr>
                </a:solidFill>
                <a:latin typeface="+mn-lt"/>
                <a:ea typeface="+mn-ea"/>
                <a:cs typeface="+mn-cs"/>
              </a:defRPr>
            </a:lvl4pPr>
            <a:lvl5pPr marL="1206500" indent="-342900">
              <a:defRPr lang="en-US" sz="2000" kern="1200" spc="0" baseline="0" dirty="0">
                <a:solidFill>
                  <a:schemeClr val="bg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Fifth level</a:t>
            </a:r>
            <a:endParaRPr lang="en-US" dirty="0"/>
          </a:p>
        </p:txBody>
      </p:sp>
    </p:spTree>
    <p:extLst>
      <p:ext uri="{BB962C8B-B14F-4D97-AF65-F5344CB8AC3E}">
        <p14:creationId xmlns:p14="http://schemas.microsoft.com/office/powerpoint/2010/main" val="240266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6" name="Text Placeholder 5"/>
          <p:cNvSpPr>
            <a:spLocks noGrp="1"/>
          </p:cNvSpPr>
          <p:nvPr>
            <p:ph type="body" sz="quarter" idx="11"/>
          </p:nvPr>
        </p:nvSpPr>
        <p:spPr>
          <a:xfrm>
            <a:off x="520700" y="1447800"/>
            <a:ext cx="5394960" cy="5181600"/>
          </a:xfrm>
        </p:spPr>
        <p:txBody>
          <a:bodyPr/>
          <a:lstStyle>
            <a:lvl1pPr marL="0" indent="0">
              <a:spcBef>
                <a:spcPts val="12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3363"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9" name="Text Placeholder 8"/>
          <p:cNvSpPr>
            <a:spLocks noGrp="1"/>
          </p:cNvSpPr>
          <p:nvPr>
            <p:ph type="body" sz="quarter" idx="12"/>
          </p:nvPr>
        </p:nvSpPr>
        <p:spPr>
          <a:xfrm>
            <a:off x="6277928" y="1447800"/>
            <a:ext cx="5394960" cy="5181600"/>
          </a:xfrm>
        </p:spPr>
        <p:txBody>
          <a:bodyPr/>
          <a:lstStyle>
            <a:lvl1pPr marL="0" indent="0">
              <a:spcBef>
                <a:spcPts val="1200"/>
              </a:spcBef>
              <a:buNone/>
              <a:defRPr lang="en-US" sz="4000" kern="1200" spc="-70" baseline="0" dirty="0" smtClean="0">
                <a:solidFill>
                  <a:schemeClr val="bg1">
                    <a:lumMod val="75000"/>
                    <a:lumOff val="25000"/>
                  </a:schemeClr>
                </a:solidFill>
                <a:latin typeface="+mn-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bg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Fifth level</a:t>
            </a:r>
            <a:endParaRPr lang="en-US" dirty="0"/>
          </a:p>
        </p:txBody>
      </p:sp>
    </p:spTree>
    <p:extLst>
      <p:ext uri="{BB962C8B-B14F-4D97-AF65-F5344CB8AC3E}">
        <p14:creationId xmlns:p14="http://schemas.microsoft.com/office/powerpoint/2010/main" val="2200998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Tree>
    <p:extLst>
      <p:ext uri="{BB962C8B-B14F-4D97-AF65-F5344CB8AC3E}">
        <p14:creationId xmlns:p14="http://schemas.microsoft.com/office/powerpoint/2010/main" val="275978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026562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6141323"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6141323"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336722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336722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6141323"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6141323"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336722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336722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401915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475621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475621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7" name="Text Placeholder 8"/>
          <p:cNvSpPr>
            <a:spLocks noGrp="1"/>
          </p:cNvSpPr>
          <p:nvPr>
            <p:ph type="body" sz="quarter" idx="19"/>
          </p:nvPr>
        </p:nvSpPr>
        <p:spPr>
          <a:xfrm>
            <a:off x="7533397"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8" name="Text Placeholder 8"/>
          <p:cNvSpPr>
            <a:spLocks noGrp="1"/>
          </p:cNvSpPr>
          <p:nvPr>
            <p:ph type="body" sz="quarter" idx="20"/>
          </p:nvPr>
        </p:nvSpPr>
        <p:spPr>
          <a:xfrm>
            <a:off x="7533397"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1982115"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1982115"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104695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060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0"/>
            <a:ext cx="12188825"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solidFill>
                <a:schemeClr val="tx1">
                  <a:alpha val="99000"/>
                </a:scheme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a:t>Slide for Developer Code</a:t>
            </a:r>
          </a:p>
        </p:txBody>
      </p:sp>
      <p:sp>
        <p:nvSpPr>
          <p:cNvPr id="5" name="Text Placeholder 4"/>
          <p:cNvSpPr>
            <a:spLocks noGrp="1"/>
          </p:cNvSpPr>
          <p:nvPr>
            <p:ph type="body" sz="quarter" idx="10"/>
          </p:nvPr>
        </p:nvSpPr>
        <p:spPr>
          <a:xfrm>
            <a:off x="518318" y="1447800"/>
            <a:ext cx="11152188" cy="5181600"/>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220609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s-ES_tradnl"/>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15186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3801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s-ES_tradnl"/>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787333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1_Blank Color Layout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5365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061394121"/>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One Column White">
    <p:bg>
      <p:bgPr>
        <a:solidFill>
          <a:schemeClr val="bg1"/>
        </a:solidFill>
        <a:effectLst/>
      </p:bgPr>
    </p:bg>
    <p:spTree>
      <p:nvGrpSpPr>
        <p:cNvPr id="1" name=""/>
        <p:cNvGrpSpPr/>
        <p:nvPr/>
      </p:nvGrpSpPr>
      <p:grpSpPr>
        <a:xfrm>
          <a:off x="0" y="0"/>
          <a:ext cx="0" cy="0"/>
          <a:chOff x="0" y="0"/>
          <a:chExt cx="0" cy="0"/>
        </a:xfrm>
      </p:grpSpPr>
      <p:sp>
        <p:nvSpPr>
          <p:cNvPr id="7" name="Title 1"/>
          <p:cNvSpPr>
            <a:spLocks noGrp="1" noChangeAspect="1"/>
          </p:cNvSpPr>
          <p:nvPr>
            <p:ph type="title"/>
          </p:nvPr>
        </p:nvSpPr>
        <p:spPr>
          <a:xfrm>
            <a:off x="304721" y="396590"/>
            <a:ext cx="11579384" cy="812274"/>
          </a:xfrm>
          <a:prstGeom prst="rect">
            <a:avLst/>
          </a:prstGeom>
        </p:spPr>
        <p:txBody>
          <a:bodyPr lIns="0" tIns="0" rIns="0" bIns="0" anchor="ctr"/>
          <a:lstStyle>
            <a:lvl1pPr algn="l">
              <a:defRPr sz="5865">
                <a:solidFill>
                  <a:schemeClr val="tx2"/>
                </a:solidFill>
                <a:latin typeface="Segoe UI Light"/>
                <a:cs typeface="Segoe UI Light"/>
              </a:defRPr>
            </a:lvl1pPr>
          </a:lstStyle>
          <a:p>
            <a:r>
              <a:rPr lang="en-US"/>
              <a:t>Click to edit Master title style</a:t>
            </a:r>
          </a:p>
        </p:txBody>
      </p:sp>
      <p:sp>
        <p:nvSpPr>
          <p:cNvPr id="8" name="Content Placeholder 2"/>
          <p:cNvSpPr>
            <a:spLocks noGrp="1"/>
          </p:cNvSpPr>
          <p:nvPr>
            <p:ph idx="1" hasCustomPrompt="1"/>
          </p:nvPr>
        </p:nvSpPr>
        <p:spPr>
          <a:xfrm>
            <a:off x="304721" y="1304262"/>
            <a:ext cx="11579384" cy="4768519"/>
          </a:xfrm>
          <a:prstGeom prst="rect">
            <a:avLst/>
          </a:prstGeom>
        </p:spPr>
        <p:txBody>
          <a:bodyPr lIns="0" tIns="0" rIns="0" bIns="0"/>
          <a:lstStyle>
            <a:lvl1pPr marL="243761" indent="-243761">
              <a:lnSpc>
                <a:spcPct val="100000"/>
              </a:lnSpc>
              <a:spcBef>
                <a:spcPts val="667"/>
              </a:spcBef>
              <a:buFont typeface="Arial" charset="0"/>
              <a:buChar char="•"/>
              <a:defRPr sz="3199" baseline="0">
                <a:solidFill>
                  <a:schemeClr val="tx1"/>
                </a:solidFill>
                <a:latin typeface="Segoe UI Light"/>
                <a:cs typeface="Segoe UI Light"/>
              </a:defRPr>
            </a:lvl1pPr>
            <a:lvl2pPr marL="609402" indent="-243761">
              <a:lnSpc>
                <a:spcPct val="100000"/>
              </a:lnSpc>
              <a:spcBef>
                <a:spcPts val="667"/>
              </a:spcBef>
              <a:buFont typeface="Arial" panose="020B0604020202020204" pitchFamily="34" charset="0"/>
              <a:buChar char="•"/>
              <a:defRPr sz="2932">
                <a:solidFill>
                  <a:schemeClr val="tx1"/>
                </a:solidFill>
                <a:latin typeface="Segoe UI Light"/>
                <a:cs typeface="Segoe UI Light"/>
              </a:defRPr>
            </a:lvl2pPr>
            <a:lvl3pPr marL="914103" indent="-243761">
              <a:lnSpc>
                <a:spcPct val="100000"/>
              </a:lnSpc>
              <a:spcBef>
                <a:spcPts val="667"/>
              </a:spcBef>
              <a:buFont typeface="Arial"/>
              <a:buChar char="•"/>
              <a:defRPr sz="2666">
                <a:solidFill>
                  <a:schemeClr val="tx1"/>
                </a:solidFill>
                <a:latin typeface="Segoe UI Light"/>
                <a:cs typeface="Segoe UI Light"/>
              </a:defRPr>
            </a:lvl3pPr>
            <a:lvl4pPr marL="1218804" marR="0" indent="-243761" algn="l" defTabSz="1218804" rtl="0" eaLnBrk="1" fontAlgn="auto" latinLnBrk="0" hangingPunct="1">
              <a:lnSpc>
                <a:spcPct val="100000"/>
              </a:lnSpc>
              <a:spcBef>
                <a:spcPts val="667"/>
              </a:spcBef>
              <a:spcAft>
                <a:spcPts val="0"/>
              </a:spcAft>
              <a:buClrTx/>
              <a:buSzTx/>
              <a:buFont typeface="Arial"/>
              <a:buChar char="•"/>
              <a:tabLst/>
              <a:defRPr sz="2399" baseline="0">
                <a:solidFill>
                  <a:schemeClr val="tx1"/>
                </a:solidFill>
                <a:latin typeface="Segoe UI Light"/>
                <a:cs typeface="Segoe UI Light"/>
              </a:defRPr>
            </a:lvl4pPr>
            <a:lvl5pPr marL="2071966" indent="243761">
              <a:spcBef>
                <a:spcPts val="1333"/>
              </a:spcBef>
              <a:buFont typeface="Arial"/>
              <a:buChar char="•"/>
              <a:tabLst>
                <a:tab pos="2135023" algn="l"/>
              </a:tabLst>
              <a:defRPr sz="2666"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
        <p:nvSpPr>
          <p:cNvPr id="4" name="TextBox 3"/>
          <p:cNvSpPr txBox="1"/>
          <p:nvPr userDrawn="1"/>
        </p:nvSpPr>
        <p:spPr>
          <a:xfrm>
            <a:off x="297600" y="6379834"/>
            <a:ext cx="1395296"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Tree>
    <p:extLst>
      <p:ext uri="{BB962C8B-B14F-4D97-AF65-F5344CB8AC3E}">
        <p14:creationId xmlns:p14="http://schemas.microsoft.com/office/powerpoint/2010/main" val="336700049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92642"/>
            <a:ext cx="10237787" cy="914096"/>
          </a:xfrm>
        </p:spPr>
        <p:txBody>
          <a:bodyPr anchor="b" anchorCtr="0"/>
          <a:lstStyle>
            <a:lvl1pPr>
              <a:defRPr sz="6600" spc="-150" baseline="0">
                <a:solidFill>
                  <a:schemeClr val="tx1">
                    <a:alpha val="99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solidFill>
                  <a:schemeClr val="tx2">
                    <a:lumMod val="40000"/>
                    <a:lumOff val="60000"/>
                    <a:alpha val="99000"/>
                  </a:schemeClr>
                </a:solidFill>
                <a:latin typeface="+mj-lt"/>
              </a:defRPr>
            </a:lvl1pPr>
          </a:lstStyle>
          <a:p>
            <a:pPr lvl="0"/>
            <a:r>
              <a:rPr lang="en-US" dirty="0"/>
              <a:t>Speaker Title</a:t>
            </a:r>
          </a:p>
        </p:txBody>
      </p:sp>
      <p:sp>
        <p:nvSpPr>
          <p:cNvPr id="452" name="Rectangle 451"/>
          <p:cNvSpPr/>
          <p:nvPr userDrawn="1"/>
        </p:nvSpPr>
        <p:spPr bwMode="auto">
          <a:xfrm>
            <a:off x="9847978" y="-160540"/>
            <a:ext cx="1828800" cy="1828800"/>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Rectangle 452"/>
          <p:cNvSpPr/>
          <p:nvPr userDrawn="1"/>
        </p:nvSpPr>
        <p:spPr bwMode="auto">
          <a:xfrm>
            <a:off x="9262520" y="1298576"/>
            <a:ext cx="1170916" cy="117091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userDrawn="1"/>
        </p:nvSpPr>
        <p:spPr bwMode="auto">
          <a:xfrm>
            <a:off x="9262520" y="-160540"/>
            <a:ext cx="875010" cy="875010"/>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userDrawn="1"/>
        </p:nvSpPr>
        <p:spPr bwMode="auto">
          <a:xfrm>
            <a:off x="8219107" y="1423060"/>
            <a:ext cx="665432" cy="665432"/>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userDrawn="1"/>
        </p:nvSpPr>
        <p:spPr bwMode="auto">
          <a:xfrm>
            <a:off x="9262520" y="5753556"/>
            <a:ext cx="1170916" cy="117091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userDrawn="1"/>
        </p:nvSpPr>
        <p:spPr bwMode="auto">
          <a:xfrm>
            <a:off x="10527822" y="5081417"/>
            <a:ext cx="773912" cy="773912"/>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userDrawn="1"/>
        </p:nvSpPr>
        <p:spPr bwMode="auto">
          <a:xfrm>
            <a:off x="11216481" y="5610291"/>
            <a:ext cx="316712" cy="316712"/>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userDrawn="1"/>
        </p:nvSpPr>
        <p:spPr bwMode="auto">
          <a:xfrm>
            <a:off x="10622883" y="6339014"/>
            <a:ext cx="2361286" cy="2361286"/>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userDrawn="1"/>
        </p:nvSpPr>
        <p:spPr bwMode="auto">
          <a:xfrm>
            <a:off x="681947" y="442110"/>
            <a:ext cx="1255574" cy="1255574"/>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userDrawn="1"/>
        </p:nvSpPr>
        <p:spPr bwMode="auto">
          <a:xfrm>
            <a:off x="1866442" y="-160540"/>
            <a:ext cx="513190" cy="513190"/>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userDrawn="1"/>
        </p:nvSpPr>
        <p:spPr bwMode="auto">
          <a:xfrm>
            <a:off x="11749866" y="1234418"/>
            <a:ext cx="244474" cy="244474"/>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userDrawn="1"/>
        </p:nvSpPr>
        <p:spPr bwMode="auto">
          <a:xfrm>
            <a:off x="5824555" y="1918422"/>
            <a:ext cx="875010" cy="875010"/>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userDrawn="1"/>
        </p:nvSpPr>
        <p:spPr bwMode="auto">
          <a:xfrm>
            <a:off x="4973451" y="5410281"/>
            <a:ext cx="603404" cy="603404"/>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Rectangle 464"/>
          <p:cNvSpPr/>
          <p:nvPr userDrawn="1"/>
        </p:nvSpPr>
        <p:spPr bwMode="auto">
          <a:xfrm>
            <a:off x="5629432" y="4681875"/>
            <a:ext cx="1030108" cy="1030108"/>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30819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971952"/>
            <a:ext cx="11149013" cy="914096"/>
          </a:xfrm>
        </p:spPr>
        <p:txBody>
          <a:bodyPr anchor="ctr" anchorCtr="0"/>
          <a:lstStyle>
            <a:lvl1pPr>
              <a:defRPr sz="6600" spc="-300" baseline="0">
                <a:solidFill>
                  <a:schemeClr val="tx1">
                    <a:alpha val="99000"/>
                  </a:schemeClr>
                </a:solidFill>
              </a:defRPr>
            </a:lvl1pPr>
          </a:lstStyle>
          <a:p>
            <a:r>
              <a:rPr lang="en-US" dirty="0"/>
              <a:t>Click to edit title style</a:t>
            </a:r>
          </a:p>
        </p:txBody>
      </p:sp>
      <p:sp>
        <p:nvSpPr>
          <p:cNvPr id="3" name="Oval 2"/>
          <p:cNvSpPr/>
          <p:nvPr userDrawn="1"/>
        </p:nvSpPr>
        <p:spPr bwMode="auto">
          <a:xfrm>
            <a:off x="10202421" y="-383422"/>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4"/>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2"/>
            <a:ext cx="875010" cy="875010"/>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50" y="1200178"/>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1"/>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7" y="4827762"/>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6"/>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8" y="1115602"/>
            <a:ext cx="1255574" cy="1255574"/>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3" y="512952"/>
            <a:ext cx="513190" cy="513190"/>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09" y="1011536"/>
            <a:ext cx="244474" cy="244474"/>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1" y="1879032"/>
            <a:ext cx="875010" cy="875010"/>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1" y="5410281"/>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58650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3055051"/>
            <a:ext cx="11149013" cy="747897"/>
          </a:xfrm>
        </p:spPr>
        <p:txBody>
          <a:bodyPr anchor="ctr" anchorCtr="0"/>
          <a:lstStyle>
            <a:lvl1pPr>
              <a:defRPr sz="5400" spc="0"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150181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78"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20" y="1298576"/>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0" y="-160540"/>
            <a:ext cx="875010" cy="875010"/>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20" y="5753556"/>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2"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3" y="6339014"/>
            <a:ext cx="2361286" cy="2361286"/>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4"/>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2" y="-160540"/>
            <a:ext cx="513190" cy="51319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6" y="1234418"/>
            <a:ext cx="244474" cy="244474"/>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2"/>
            <a:ext cx="875010" cy="87501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1" y="5410281"/>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s-ES_tradnl"/>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344" y="1447800"/>
            <a:ext cx="10237787" cy="914096"/>
          </a:xfrm>
        </p:spPr>
        <p:txBody>
          <a:bodyPr wrap="square" anchor="ctr">
            <a:noAutofit/>
          </a:bodyPr>
          <a:lstStyle>
            <a:lvl1pPr marL="0" indent="0">
              <a:buNone/>
              <a:defRPr sz="6600" spc="-150">
                <a:solidFill>
                  <a:schemeClr val="tx1">
                    <a:alpha val="99000"/>
                  </a:schemeClr>
                </a:solidFill>
              </a:defRPr>
            </a:lvl1pPr>
          </a:lstStyle>
          <a:p>
            <a:pPr lvl="0"/>
            <a:r>
              <a:rPr lang="es-ES_tradnl"/>
              <a:t>Click to edit Master text styles</a:t>
            </a:r>
          </a:p>
        </p:txBody>
      </p:sp>
    </p:spTree>
    <p:extLst>
      <p:ext uri="{BB962C8B-B14F-4D97-AF65-F5344CB8AC3E}">
        <p14:creationId xmlns:p14="http://schemas.microsoft.com/office/powerpoint/2010/main" val="407828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s-ES_tradnl"/>
              <a:t>Click to edit Master title style</a:t>
            </a:r>
            <a:endParaRPr lang="en-US" dirty="0"/>
          </a:p>
        </p:txBody>
      </p:sp>
      <p:sp>
        <p:nvSpPr>
          <p:cNvPr id="5" name="Text Placeholder 4"/>
          <p:cNvSpPr>
            <a:spLocks noGrp="1"/>
          </p:cNvSpPr>
          <p:nvPr>
            <p:ph type="body" sz="quarter" idx="10"/>
          </p:nvPr>
        </p:nvSpPr>
        <p:spPr>
          <a:xfrm>
            <a:off x="519112" y="1447798"/>
            <a:ext cx="11149013" cy="5181601"/>
          </a:xfrm>
          <a:prstGeom prst="rect">
            <a:avLst/>
          </a:prstGeom>
        </p:spPr>
        <p:txBody>
          <a:bodyPr/>
          <a:lstStyle>
            <a:lvl1pPr marL="284163" indent="-284163">
              <a:buFont typeface="Wingdings" pitchFamily="2" charset="2"/>
              <a:buChar char=""/>
              <a:defRPr sz="4000">
                <a:latin typeface="+mn-lt"/>
              </a:defRPr>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2862854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Blank Color Layout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7278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2190466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529088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4" name="Text Placeholder 3"/>
          <p:cNvSpPr>
            <a:spLocks noGrp="1"/>
          </p:cNvSpPr>
          <p:nvPr>
            <p:ph type="body" sz="quarter" idx="10"/>
          </p:nvPr>
        </p:nvSpPr>
        <p:spPr>
          <a:xfrm>
            <a:off x="520700" y="1447800"/>
            <a:ext cx="5394960" cy="5181600"/>
          </a:xfrm>
        </p:spPr>
        <p:txBody>
          <a:bodyPr>
            <a:noAutofit/>
          </a:bodyPr>
          <a:lstStyle>
            <a:lvl1pPr marL="292100" indent="-292100">
              <a:spcBef>
                <a:spcPts val="1200"/>
              </a:spcBef>
              <a:buClr>
                <a:schemeClr val="tx1"/>
              </a:buClr>
              <a:buFont typeface="Wingdings" pitchFamily="2" charset="2"/>
              <a:buChar char=""/>
              <a:defRPr>
                <a:solidFill>
                  <a:schemeClr val="bg1">
                    <a:lumMod val="75000"/>
                    <a:lumOff val="25000"/>
                  </a:schemeClr>
                </a:solidFill>
              </a:defRPr>
            </a:lvl1pPr>
            <a:lvl2pPr marL="520700" indent="-228600">
              <a:defRPr sz="2000">
                <a:solidFill>
                  <a:schemeClr val="bg1">
                    <a:lumMod val="75000"/>
                    <a:lumOff val="25000"/>
                  </a:schemeClr>
                </a:solidFill>
              </a:defRPr>
            </a:lvl2pPr>
            <a:lvl3pPr marL="685800" indent="-165100">
              <a:tabLst/>
              <a:defRPr sz="2000">
                <a:solidFill>
                  <a:schemeClr val="bg1">
                    <a:lumMod val="75000"/>
                    <a:lumOff val="25000"/>
                  </a:schemeClr>
                </a:solidFill>
              </a:defRPr>
            </a:lvl3pPr>
            <a:lvl4pPr marL="863600" indent="-177800">
              <a:defRPr>
                <a:solidFill>
                  <a:schemeClr val="bg1">
                    <a:lumMod val="75000"/>
                    <a:lumOff val="25000"/>
                  </a:schemeClr>
                </a:solidFill>
              </a:defRPr>
            </a:lvl4pPr>
            <a:lvl5pPr marL="1028700" indent="-165100">
              <a:tabLst/>
              <a:defRPr>
                <a:solidFill>
                  <a:schemeClr val="bg1">
                    <a:lumMod val="75000"/>
                    <a:lumOff val="25000"/>
                  </a:schemeClr>
                </a:solidFill>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7" name="Text Placeholder 6"/>
          <p:cNvSpPr>
            <a:spLocks noGrp="1"/>
          </p:cNvSpPr>
          <p:nvPr>
            <p:ph type="body" sz="quarter" idx="11"/>
          </p:nvPr>
        </p:nvSpPr>
        <p:spPr>
          <a:xfrm>
            <a:off x="6277928" y="1447800"/>
            <a:ext cx="5394960" cy="5181600"/>
          </a:xfrm>
        </p:spPr>
        <p:txBody>
          <a:bodyPr>
            <a:noAutofit/>
          </a:bodyPr>
          <a:lstStyle>
            <a:lvl1pPr marL="339725" indent="-339725">
              <a:spcBef>
                <a:spcPts val="1200"/>
              </a:spcBef>
              <a:buFont typeface="Wingdings" pitchFamily="2" charset="2"/>
              <a:buChar char=""/>
              <a:defRPr lang="en-US" sz="3600" kern="1200" spc="-70" baseline="0" dirty="0" smtClean="0">
                <a:solidFill>
                  <a:schemeClr val="bg1">
                    <a:lumMod val="75000"/>
                    <a:lumOff val="25000"/>
                  </a:schemeClr>
                </a:solidFill>
                <a:latin typeface="+mj-lt"/>
                <a:ea typeface="+mn-ea"/>
                <a:cs typeface="+mn-cs"/>
              </a:defRPr>
            </a:lvl1pPr>
            <a:lvl2pPr marL="635000" indent="-342900">
              <a:defRPr lang="en-US" sz="2000" kern="1200" spc="0" baseline="0" dirty="0" smtClean="0">
                <a:solidFill>
                  <a:schemeClr val="bg1">
                    <a:lumMod val="75000"/>
                    <a:lumOff val="25000"/>
                  </a:schemeClr>
                </a:solidFill>
                <a:latin typeface="+mn-lt"/>
                <a:ea typeface="+mn-ea"/>
                <a:cs typeface="+mn-cs"/>
              </a:defRPr>
            </a:lvl2pPr>
            <a:lvl3pPr marL="863600" indent="-342900">
              <a:defRPr lang="en-US" sz="2000" kern="1200" spc="0" baseline="0" dirty="0" smtClean="0">
                <a:solidFill>
                  <a:schemeClr val="bg1">
                    <a:lumMod val="75000"/>
                    <a:lumOff val="25000"/>
                  </a:schemeClr>
                </a:solidFill>
                <a:latin typeface="+mn-lt"/>
                <a:ea typeface="+mn-ea"/>
                <a:cs typeface="+mn-cs"/>
              </a:defRPr>
            </a:lvl3pPr>
            <a:lvl4pPr marL="1028700" indent="-342900">
              <a:defRPr lang="en-US" sz="2000" kern="1200" spc="0" baseline="0" dirty="0" smtClean="0">
                <a:solidFill>
                  <a:schemeClr val="bg1">
                    <a:lumMod val="75000"/>
                    <a:lumOff val="25000"/>
                  </a:schemeClr>
                </a:solidFill>
                <a:latin typeface="+mn-lt"/>
                <a:ea typeface="+mn-ea"/>
                <a:cs typeface="+mn-cs"/>
              </a:defRPr>
            </a:lvl4pPr>
            <a:lvl5pPr marL="1206500" indent="-342900">
              <a:defRPr lang="en-US" sz="2000" kern="1200" spc="0" baseline="0" dirty="0">
                <a:solidFill>
                  <a:schemeClr val="bg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Fifth level</a:t>
            </a:r>
            <a:endParaRPr lang="en-US" dirty="0"/>
          </a:p>
        </p:txBody>
      </p:sp>
    </p:spTree>
    <p:extLst>
      <p:ext uri="{BB962C8B-B14F-4D97-AF65-F5344CB8AC3E}">
        <p14:creationId xmlns:p14="http://schemas.microsoft.com/office/powerpoint/2010/main" val="940469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6" name="Text Placeholder 5"/>
          <p:cNvSpPr>
            <a:spLocks noGrp="1"/>
          </p:cNvSpPr>
          <p:nvPr>
            <p:ph type="body" sz="quarter" idx="11"/>
          </p:nvPr>
        </p:nvSpPr>
        <p:spPr>
          <a:xfrm>
            <a:off x="520700" y="1447800"/>
            <a:ext cx="5394960" cy="5181600"/>
          </a:xfrm>
        </p:spPr>
        <p:txBody>
          <a:bodyPr/>
          <a:lstStyle>
            <a:lvl1pPr marL="0" indent="0">
              <a:spcBef>
                <a:spcPts val="12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3363"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9" name="Text Placeholder 8"/>
          <p:cNvSpPr>
            <a:spLocks noGrp="1"/>
          </p:cNvSpPr>
          <p:nvPr>
            <p:ph type="body" sz="quarter" idx="12"/>
          </p:nvPr>
        </p:nvSpPr>
        <p:spPr>
          <a:xfrm>
            <a:off x="6277928" y="1447800"/>
            <a:ext cx="5394960" cy="5181600"/>
          </a:xfrm>
        </p:spPr>
        <p:txBody>
          <a:bodyPr/>
          <a:lstStyle>
            <a:lvl1pPr marL="0" indent="0">
              <a:spcBef>
                <a:spcPts val="1200"/>
              </a:spcBef>
              <a:buNone/>
              <a:defRPr lang="en-US" sz="4000" kern="1200" spc="-70" baseline="0" dirty="0" smtClean="0">
                <a:solidFill>
                  <a:schemeClr val="bg1">
                    <a:lumMod val="75000"/>
                    <a:lumOff val="25000"/>
                  </a:schemeClr>
                </a:solidFill>
                <a:latin typeface="+mn-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bg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Fifth level</a:t>
            </a:r>
            <a:endParaRPr lang="en-US" dirty="0"/>
          </a:p>
        </p:txBody>
      </p:sp>
    </p:spTree>
    <p:extLst>
      <p:ext uri="{BB962C8B-B14F-4D97-AF65-F5344CB8AC3E}">
        <p14:creationId xmlns:p14="http://schemas.microsoft.com/office/powerpoint/2010/main" val="3747089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Tree>
    <p:extLst>
      <p:ext uri="{BB962C8B-B14F-4D97-AF65-F5344CB8AC3E}">
        <p14:creationId xmlns:p14="http://schemas.microsoft.com/office/powerpoint/2010/main" val="2333659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1545705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6141323"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6141323"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336722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336722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6141323"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6141323"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336722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336722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1856610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475621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475621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7" name="Text Placeholder 8"/>
          <p:cNvSpPr>
            <a:spLocks noGrp="1"/>
          </p:cNvSpPr>
          <p:nvPr>
            <p:ph type="body" sz="quarter" idx="19"/>
          </p:nvPr>
        </p:nvSpPr>
        <p:spPr>
          <a:xfrm>
            <a:off x="7533397"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8" name="Text Placeholder 8"/>
          <p:cNvSpPr>
            <a:spLocks noGrp="1"/>
          </p:cNvSpPr>
          <p:nvPr>
            <p:ph type="body" sz="quarter" idx="20"/>
          </p:nvPr>
        </p:nvSpPr>
        <p:spPr>
          <a:xfrm>
            <a:off x="7533397"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1982115"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1982115"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1173858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5052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0"/>
            <a:ext cx="12188825"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solidFill>
                <a:schemeClr val="tx1">
                  <a:alpha val="99000"/>
                </a:scheme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a:t>Slide for Developer Code</a:t>
            </a:r>
          </a:p>
        </p:txBody>
      </p:sp>
      <p:sp>
        <p:nvSpPr>
          <p:cNvPr id="5" name="Text Placeholder 4"/>
          <p:cNvSpPr>
            <a:spLocks noGrp="1"/>
          </p:cNvSpPr>
          <p:nvPr>
            <p:ph type="body" sz="quarter" idx="10"/>
          </p:nvPr>
        </p:nvSpPr>
        <p:spPr>
          <a:xfrm>
            <a:off x="518318" y="1447800"/>
            <a:ext cx="11152188" cy="5181600"/>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804626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55355748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3349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s-ES_tradnl"/>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88147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1_Blank Color Layout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82355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031050717"/>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One Column White">
    <p:bg>
      <p:bgPr>
        <a:solidFill>
          <a:schemeClr val="bg1"/>
        </a:solidFill>
        <a:effectLst/>
      </p:bgPr>
    </p:bg>
    <p:spTree>
      <p:nvGrpSpPr>
        <p:cNvPr id="1" name=""/>
        <p:cNvGrpSpPr/>
        <p:nvPr/>
      </p:nvGrpSpPr>
      <p:grpSpPr>
        <a:xfrm>
          <a:off x="0" y="0"/>
          <a:ext cx="0" cy="0"/>
          <a:chOff x="0" y="0"/>
          <a:chExt cx="0" cy="0"/>
        </a:xfrm>
      </p:grpSpPr>
      <p:sp>
        <p:nvSpPr>
          <p:cNvPr id="7" name="Title 1"/>
          <p:cNvSpPr>
            <a:spLocks noGrp="1" noChangeAspect="1"/>
          </p:cNvSpPr>
          <p:nvPr>
            <p:ph type="title"/>
          </p:nvPr>
        </p:nvSpPr>
        <p:spPr>
          <a:xfrm>
            <a:off x="304721" y="396590"/>
            <a:ext cx="11579384" cy="812274"/>
          </a:xfrm>
          <a:prstGeom prst="rect">
            <a:avLst/>
          </a:prstGeom>
        </p:spPr>
        <p:txBody>
          <a:bodyPr lIns="0" tIns="0" rIns="0" bIns="0" anchor="ctr"/>
          <a:lstStyle>
            <a:lvl1pPr algn="l">
              <a:defRPr sz="5865">
                <a:solidFill>
                  <a:schemeClr val="tx2"/>
                </a:solidFill>
                <a:latin typeface="Segoe UI Light"/>
                <a:cs typeface="Segoe UI Light"/>
              </a:defRPr>
            </a:lvl1pPr>
          </a:lstStyle>
          <a:p>
            <a:r>
              <a:rPr lang="en-US"/>
              <a:t>Click to edit Master title style</a:t>
            </a:r>
          </a:p>
        </p:txBody>
      </p:sp>
      <p:sp>
        <p:nvSpPr>
          <p:cNvPr id="8" name="Content Placeholder 2"/>
          <p:cNvSpPr>
            <a:spLocks noGrp="1"/>
          </p:cNvSpPr>
          <p:nvPr>
            <p:ph idx="1" hasCustomPrompt="1"/>
          </p:nvPr>
        </p:nvSpPr>
        <p:spPr>
          <a:xfrm>
            <a:off x="304721" y="1304262"/>
            <a:ext cx="11579384" cy="4768519"/>
          </a:xfrm>
          <a:prstGeom prst="rect">
            <a:avLst/>
          </a:prstGeom>
        </p:spPr>
        <p:txBody>
          <a:bodyPr lIns="0" tIns="0" rIns="0" bIns="0"/>
          <a:lstStyle>
            <a:lvl1pPr marL="243761" indent="-243761">
              <a:lnSpc>
                <a:spcPct val="100000"/>
              </a:lnSpc>
              <a:spcBef>
                <a:spcPts val="667"/>
              </a:spcBef>
              <a:buFont typeface="Arial" charset="0"/>
              <a:buChar char="•"/>
              <a:defRPr sz="3199" baseline="0">
                <a:solidFill>
                  <a:schemeClr val="tx1"/>
                </a:solidFill>
                <a:latin typeface="Segoe UI Light"/>
                <a:cs typeface="Segoe UI Light"/>
              </a:defRPr>
            </a:lvl1pPr>
            <a:lvl2pPr marL="609402" indent="-243761">
              <a:lnSpc>
                <a:spcPct val="100000"/>
              </a:lnSpc>
              <a:spcBef>
                <a:spcPts val="667"/>
              </a:spcBef>
              <a:buFont typeface="Arial" panose="020B0604020202020204" pitchFamily="34" charset="0"/>
              <a:buChar char="•"/>
              <a:defRPr sz="2932">
                <a:solidFill>
                  <a:schemeClr val="tx1"/>
                </a:solidFill>
                <a:latin typeface="Segoe UI Light"/>
                <a:cs typeface="Segoe UI Light"/>
              </a:defRPr>
            </a:lvl2pPr>
            <a:lvl3pPr marL="914103" indent="-243761">
              <a:lnSpc>
                <a:spcPct val="100000"/>
              </a:lnSpc>
              <a:spcBef>
                <a:spcPts val="667"/>
              </a:spcBef>
              <a:buFont typeface="Arial"/>
              <a:buChar char="•"/>
              <a:defRPr sz="2666">
                <a:solidFill>
                  <a:schemeClr val="tx1"/>
                </a:solidFill>
                <a:latin typeface="Segoe UI Light"/>
                <a:cs typeface="Segoe UI Light"/>
              </a:defRPr>
            </a:lvl3pPr>
            <a:lvl4pPr marL="1218804" marR="0" indent="-243761" algn="l" defTabSz="1218804" rtl="0" eaLnBrk="1" fontAlgn="auto" latinLnBrk="0" hangingPunct="1">
              <a:lnSpc>
                <a:spcPct val="100000"/>
              </a:lnSpc>
              <a:spcBef>
                <a:spcPts val="667"/>
              </a:spcBef>
              <a:spcAft>
                <a:spcPts val="0"/>
              </a:spcAft>
              <a:buClrTx/>
              <a:buSzTx/>
              <a:buFont typeface="Arial"/>
              <a:buChar char="•"/>
              <a:tabLst/>
              <a:defRPr sz="2399" baseline="0">
                <a:solidFill>
                  <a:schemeClr val="tx1"/>
                </a:solidFill>
                <a:latin typeface="Segoe UI Light"/>
                <a:cs typeface="Segoe UI Light"/>
              </a:defRPr>
            </a:lvl4pPr>
            <a:lvl5pPr marL="2071966" indent="243761">
              <a:spcBef>
                <a:spcPts val="1333"/>
              </a:spcBef>
              <a:buFont typeface="Arial"/>
              <a:buChar char="•"/>
              <a:tabLst>
                <a:tab pos="2135023" algn="l"/>
              </a:tabLst>
              <a:defRPr sz="2666"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
        <p:nvSpPr>
          <p:cNvPr id="4" name="TextBox 3"/>
          <p:cNvSpPr txBox="1"/>
          <p:nvPr userDrawn="1"/>
        </p:nvSpPr>
        <p:spPr>
          <a:xfrm>
            <a:off x="297600" y="6379834"/>
            <a:ext cx="1395296"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Tree>
    <p:extLst>
      <p:ext uri="{BB962C8B-B14F-4D97-AF65-F5344CB8AC3E}">
        <p14:creationId xmlns:p14="http://schemas.microsoft.com/office/powerpoint/2010/main" val="2619240310"/>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cSld name="Announcem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627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971952"/>
            <a:ext cx="11149013" cy="914096"/>
          </a:xfrm>
        </p:spPr>
        <p:txBody>
          <a:bodyPr anchor="ctr" anchorCtr="0"/>
          <a:lstStyle>
            <a:lvl1pPr>
              <a:defRPr sz="6600" spc="-300" baseline="0">
                <a:solidFill>
                  <a:schemeClr val="tx1">
                    <a:alpha val="99000"/>
                  </a:schemeClr>
                </a:solidFill>
              </a:defRPr>
            </a:lvl1pPr>
          </a:lstStyle>
          <a:p>
            <a:r>
              <a:rPr lang="en-US" dirty="0"/>
              <a:t>Click to edit title style</a:t>
            </a:r>
          </a:p>
        </p:txBody>
      </p:sp>
      <p:sp>
        <p:nvSpPr>
          <p:cNvPr id="3" name="Oval 2"/>
          <p:cNvSpPr/>
          <p:nvPr userDrawn="1"/>
        </p:nvSpPr>
        <p:spPr bwMode="auto">
          <a:xfrm>
            <a:off x="10202421" y="-383422"/>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4"/>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2"/>
            <a:ext cx="875010" cy="875010"/>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50" y="1200178"/>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1"/>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7" y="4827762"/>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6"/>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8" y="1115602"/>
            <a:ext cx="1255574" cy="1255574"/>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3" y="512952"/>
            <a:ext cx="513190" cy="513190"/>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09" y="1011536"/>
            <a:ext cx="244474" cy="244474"/>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1" y="1879032"/>
            <a:ext cx="875010" cy="875010"/>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1" y="5410281"/>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474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4817662" y="1091619"/>
            <a:ext cx="7371163" cy="46747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itle 3"/>
          <p:cNvSpPr>
            <a:spLocks noGrp="1"/>
          </p:cNvSpPr>
          <p:nvPr>
            <p:ph type="title"/>
          </p:nvPr>
        </p:nvSpPr>
        <p:spPr>
          <a:xfrm>
            <a:off x="173419" y="1710047"/>
            <a:ext cx="4521409" cy="2286239"/>
          </a:xfrm>
          <a:noFill/>
        </p:spPr>
        <p:txBody>
          <a:bodyPr wrap="square" lIns="0" tIns="0" rIns="0" bIns="0" rtlCol="0">
            <a:noAutofit/>
          </a:bodyPr>
          <a:lstStyle>
            <a:lvl1pPr>
              <a:defRPr lang="en-US" sz="6600">
                <a:solidFill>
                  <a:schemeClr val="tx1">
                    <a:lumMod val="75000"/>
                    <a:lumOff val="25000"/>
                    <a:alpha val="99000"/>
                  </a:schemeClr>
                </a:solidFill>
                <a:cs typeface="+mn-cs"/>
              </a:defRPr>
            </a:lvl1pPr>
          </a:lstStyle>
          <a:p>
            <a:pPr marL="0" lvl="0"/>
            <a:r>
              <a:rPr lang="en-US" dirty="0"/>
              <a:t>Click to edit Master title style</a:t>
            </a:r>
          </a:p>
        </p:txBody>
      </p:sp>
      <p:sp>
        <p:nvSpPr>
          <p:cNvPr id="10" name="Content Placeholder 9"/>
          <p:cNvSpPr>
            <a:spLocks noGrp="1"/>
          </p:cNvSpPr>
          <p:nvPr>
            <p:ph sz="quarter" idx="10"/>
          </p:nvPr>
        </p:nvSpPr>
        <p:spPr>
          <a:xfrm>
            <a:off x="173038" y="4167738"/>
            <a:ext cx="4521200" cy="332399"/>
          </a:xfrm>
          <a:noFill/>
        </p:spPr>
        <p:txBody>
          <a:bodyPr wrap="square" lIns="0" tIns="0" rIns="0" bIns="0" rtlCol="0">
            <a:spAutoFit/>
          </a:bodyPr>
          <a:lstStyle>
            <a:lvl1pPr marL="0" indent="0" algn="l">
              <a:buNone/>
              <a:defRPr lang="en-US" dirty="0" smtClean="0">
                <a:solidFill>
                  <a:schemeClr val="tx1">
                    <a:alpha val="99000"/>
                  </a:schemeClr>
                </a:solidFill>
              </a:defRPr>
            </a:lvl1pPr>
          </a:lstStyle>
          <a:p>
            <a:pPr marL="0" lvl="0"/>
            <a:r>
              <a:rPr lang="en-US" dirty="0"/>
              <a:t>Click to edit Master text styles</a:t>
            </a:r>
          </a:p>
        </p:txBody>
      </p:sp>
    </p:spTree>
    <p:extLst>
      <p:ext uri="{BB962C8B-B14F-4D97-AF65-F5344CB8AC3E}">
        <p14:creationId xmlns:p14="http://schemas.microsoft.com/office/powerpoint/2010/main" val="362389509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5" name="Text Placeholder 4"/>
          <p:cNvSpPr>
            <a:spLocks noGrp="1"/>
          </p:cNvSpPr>
          <p:nvPr>
            <p:ph type="body" sz="quarter" idx="10"/>
          </p:nvPr>
        </p:nvSpPr>
        <p:spPr>
          <a:xfrm>
            <a:off x="605176" y="1684475"/>
            <a:ext cx="11149013" cy="1742015"/>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1"/>
          </p:nvPr>
        </p:nvSpPr>
        <p:spPr/>
        <p:txBody>
          <a:bodyPr/>
          <a:lstStyle/>
          <a:p>
            <a:endParaRPr lang="en-US" dirty="0">
              <a:solidFill>
                <a:srgbClr val="292929">
                  <a:tint val="75000"/>
                </a:srgbClr>
              </a:solidFill>
            </a:endParaRPr>
          </a:p>
        </p:txBody>
      </p:sp>
      <p:sp>
        <p:nvSpPr>
          <p:cNvPr id="8" name="Footer Placeholder 7"/>
          <p:cNvSpPr>
            <a:spLocks noGrp="1"/>
          </p:cNvSpPr>
          <p:nvPr>
            <p:ph type="ftr" sz="quarter" idx="12"/>
          </p:nvPr>
        </p:nvSpPr>
        <p:spPr/>
        <p:txBody>
          <a:bodyPr/>
          <a:lstStyle/>
          <a:p>
            <a:r>
              <a:rPr lang="en-US" dirty="0">
                <a:solidFill>
                  <a:srgbClr val="292929">
                    <a:tint val="75000"/>
                  </a:srgbClr>
                </a:solidFill>
              </a:rPr>
              <a:t>Microsoft Confidential</a:t>
            </a:r>
          </a:p>
        </p:txBody>
      </p:sp>
      <p:sp>
        <p:nvSpPr>
          <p:cNvPr id="9" name="Slide Number Placeholder 8"/>
          <p:cNvSpPr>
            <a:spLocks noGrp="1"/>
          </p:cNvSpPr>
          <p:nvPr>
            <p:ph type="sldNum" sz="quarter" idx="13"/>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197953706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alue prop">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3384469" y="2066306"/>
            <a:ext cx="8668986" cy="2614849"/>
          </a:xfrm>
        </p:spPr>
        <p:txBody>
          <a:bodyPr/>
          <a:lstStyle>
            <a:lvl1pPr marL="0" indent="0" algn="l">
              <a:lnSpc>
                <a:spcPct val="150000"/>
              </a:lnSpc>
              <a:buNone/>
              <a:defRPr sz="3200">
                <a:solidFill>
                  <a:schemeClr val="tx1">
                    <a:alpha val="99000"/>
                  </a:schemeClr>
                </a:solidFill>
              </a:defRPr>
            </a:lvl1pPr>
            <a:lvl2pPr algn="l">
              <a:defRPr sz="2800"/>
            </a:lvl2pPr>
            <a:lvl3pPr algn="l">
              <a:defRPr sz="2400"/>
            </a:lvl3pPr>
            <a:lvl4pPr algn="l">
              <a:defRPr sz="2000"/>
            </a:lvl4pPr>
            <a:lvl5pPr algn="l">
              <a:defRPr sz="2000"/>
            </a:lvl5pPr>
          </a:lstStyle>
          <a:p>
            <a:pPr lvl="0"/>
            <a:r>
              <a:rPr lang="en-US" dirty="0"/>
              <a:t>Value prop 1</a:t>
            </a:r>
          </a:p>
          <a:p>
            <a:pPr lvl="0"/>
            <a:r>
              <a:rPr lang="en-US" dirty="0"/>
              <a:t>Value prop 2</a:t>
            </a:r>
          </a:p>
          <a:p>
            <a:pPr lvl="0"/>
            <a:r>
              <a:rPr lang="en-US" dirty="0"/>
              <a:t>Value prop 3</a:t>
            </a:r>
          </a:p>
        </p:txBody>
      </p:sp>
      <p:sp>
        <p:nvSpPr>
          <p:cNvPr id="4" name="Text Placeholder 3"/>
          <p:cNvSpPr>
            <a:spLocks noGrp="1"/>
          </p:cNvSpPr>
          <p:nvPr>
            <p:ph type="body" sz="quarter" idx="11" hasCustomPrompt="1"/>
          </p:nvPr>
        </p:nvSpPr>
        <p:spPr>
          <a:xfrm>
            <a:off x="355601" y="2577358"/>
            <a:ext cx="2233220" cy="1592744"/>
          </a:xfrm>
        </p:spPr>
        <p:txBody>
          <a:bodyPr anchor="b"/>
          <a:lstStyle>
            <a:lvl1pPr marL="0" indent="0" algn="l">
              <a:buNone/>
              <a:defRPr sz="11500" b="1">
                <a:solidFill>
                  <a:srgbClr val="00B0F0">
                    <a:alpha val="99000"/>
                  </a:srgbClr>
                </a:solidFill>
                <a:latin typeface="Segoe UI" pitchFamily="34" charset="0"/>
                <a:ea typeface="Segoe UI" pitchFamily="34" charset="0"/>
                <a:cs typeface="Segoe UI" pitchFamily="34" charset="0"/>
              </a:defRPr>
            </a:lvl1pPr>
            <a:lvl2pPr marL="460375" indent="0">
              <a:buNone/>
              <a:defRPr>
                <a:solidFill>
                  <a:srgbClr val="00B0F0">
                    <a:alpha val="99000"/>
                  </a:srgbClr>
                </a:solidFill>
                <a:latin typeface="Segoe UI" pitchFamily="34" charset="0"/>
                <a:ea typeface="Segoe UI" pitchFamily="34" charset="0"/>
                <a:cs typeface="Segoe UI" pitchFamily="34" charset="0"/>
              </a:defRPr>
            </a:lvl2pPr>
            <a:lvl3pPr marL="855663" indent="0">
              <a:buNone/>
              <a:defRPr>
                <a:solidFill>
                  <a:srgbClr val="00B0F0">
                    <a:alpha val="99000"/>
                  </a:srgbClr>
                </a:solidFill>
                <a:latin typeface="Segoe UI" pitchFamily="34" charset="0"/>
                <a:ea typeface="Segoe UI" pitchFamily="34" charset="0"/>
                <a:cs typeface="Segoe UI" pitchFamily="34" charset="0"/>
              </a:defRPr>
            </a:lvl3pPr>
            <a:lvl4pPr marL="1258888" indent="0">
              <a:buNone/>
              <a:defRPr>
                <a:solidFill>
                  <a:srgbClr val="00B0F0">
                    <a:alpha val="99000"/>
                  </a:srgbClr>
                </a:solidFill>
                <a:latin typeface="Segoe UI" pitchFamily="34" charset="0"/>
                <a:ea typeface="Segoe UI" pitchFamily="34" charset="0"/>
                <a:cs typeface="Segoe UI" pitchFamily="34" charset="0"/>
              </a:defRPr>
            </a:lvl4pPr>
            <a:lvl5pPr marL="1604963" indent="0">
              <a:buNone/>
              <a:defRPr>
                <a:solidFill>
                  <a:srgbClr val="00B0F0">
                    <a:alpha val="99000"/>
                  </a:srgbClr>
                </a:solidFill>
                <a:latin typeface="Segoe UI" pitchFamily="34" charset="0"/>
                <a:ea typeface="Segoe UI" pitchFamily="34" charset="0"/>
                <a:cs typeface="Segoe UI" pitchFamily="34" charset="0"/>
              </a:defRPr>
            </a:lvl5pPr>
          </a:lstStyle>
          <a:p>
            <a:pPr lvl="0"/>
            <a:r>
              <a:rPr lang="en-US" dirty="0"/>
              <a:t>00</a:t>
            </a:r>
          </a:p>
        </p:txBody>
      </p:sp>
      <p:sp>
        <p:nvSpPr>
          <p:cNvPr id="2" name="Title 1"/>
          <p:cNvSpPr>
            <a:spLocks noGrp="1"/>
          </p:cNvSpPr>
          <p:nvPr>
            <p:ph type="title"/>
          </p:nvPr>
        </p:nvSpPr>
        <p:spPr>
          <a:xfrm>
            <a:off x="355601" y="3883177"/>
            <a:ext cx="2743859" cy="573850"/>
          </a:xfrm>
        </p:spPr>
        <p:txBody>
          <a:bodyPr anchor="t"/>
          <a:lstStyle>
            <a:lvl1pPr>
              <a:defRPr sz="2400">
                <a:solidFill>
                  <a:schemeClr val="tx1">
                    <a:lumMod val="50000"/>
                    <a:lumOff val="50000"/>
                    <a:alpha val="98824"/>
                  </a:schemeClr>
                </a:solidFill>
              </a:defRPr>
            </a:lvl1pPr>
          </a:lstStyle>
          <a:p>
            <a:r>
              <a:rPr lang="en-US" dirty="0"/>
              <a:t>Click to edit Master title style</a:t>
            </a:r>
          </a:p>
        </p:txBody>
      </p:sp>
      <p:sp>
        <p:nvSpPr>
          <p:cNvPr id="6" name="Date Placeholder 5"/>
          <p:cNvSpPr>
            <a:spLocks noGrp="1"/>
          </p:cNvSpPr>
          <p:nvPr>
            <p:ph type="dt" sz="half" idx="12"/>
          </p:nvPr>
        </p:nvSpPr>
        <p:spPr/>
        <p:txBody>
          <a:bodyPr/>
          <a:lstStyle/>
          <a:p>
            <a:endParaRPr lang="en-US" dirty="0">
              <a:solidFill>
                <a:srgbClr val="292929">
                  <a:tint val="75000"/>
                </a:srgbClr>
              </a:solidFill>
            </a:endParaRPr>
          </a:p>
        </p:txBody>
      </p:sp>
      <p:sp>
        <p:nvSpPr>
          <p:cNvPr id="7" name="Footer Placeholder 6"/>
          <p:cNvSpPr>
            <a:spLocks noGrp="1"/>
          </p:cNvSpPr>
          <p:nvPr>
            <p:ph type="ftr" sz="quarter" idx="13"/>
          </p:nvPr>
        </p:nvSpPr>
        <p:spPr/>
        <p:txBody>
          <a:bodyPr/>
          <a:lstStyle/>
          <a:p>
            <a:r>
              <a:rPr lang="en-US" dirty="0">
                <a:solidFill>
                  <a:srgbClr val="292929">
                    <a:tint val="75000"/>
                  </a:srgbClr>
                </a:solidFill>
              </a:rPr>
              <a:t>Microsoft Confidential</a:t>
            </a:r>
          </a:p>
        </p:txBody>
      </p:sp>
      <p:sp>
        <p:nvSpPr>
          <p:cNvPr id="8" name="Slide Number Placeholder 7"/>
          <p:cNvSpPr>
            <a:spLocks noGrp="1"/>
          </p:cNvSpPr>
          <p:nvPr>
            <p:ph type="sldNum" sz="quarter" idx="14"/>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50388044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solidFill>
                <a:srgbClr val="292929">
                  <a:tint val="75000"/>
                </a:srgbClr>
              </a:solidFill>
            </a:endParaRPr>
          </a:p>
        </p:txBody>
      </p:sp>
      <p:sp>
        <p:nvSpPr>
          <p:cNvPr id="4" name="Footer Placeholder 3"/>
          <p:cNvSpPr>
            <a:spLocks noGrp="1"/>
          </p:cNvSpPr>
          <p:nvPr>
            <p:ph type="ftr" sz="quarter" idx="11"/>
          </p:nvPr>
        </p:nvSpPr>
        <p:spPr/>
        <p:txBody>
          <a:bodyPr/>
          <a:lstStyle/>
          <a:p>
            <a:r>
              <a:rPr lang="en-US" dirty="0">
                <a:solidFill>
                  <a:srgbClr val="292929">
                    <a:tint val="75000"/>
                  </a:srgbClr>
                </a:solidFill>
              </a:rPr>
              <a:t>Microsoft Confidential</a:t>
            </a:r>
          </a:p>
        </p:txBody>
      </p:sp>
      <p:sp>
        <p:nvSpPr>
          <p:cNvPr id="5" name="Slide Number Placeholder 4"/>
          <p:cNvSpPr>
            <a:spLocks noGrp="1"/>
          </p:cNvSpPr>
          <p:nvPr>
            <p:ph type="sldNum" sz="quarter" idx="12"/>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212045501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n-shaded Two Column List with Bullets and Column Title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15935" y="1032831"/>
            <a:ext cx="11109900" cy="271085"/>
          </a:xfrm>
        </p:spPr>
        <p:txBody>
          <a:bodyPr anchor="t" anchorCtr="0">
            <a:noAutofit/>
          </a:bodyPr>
          <a:lstStyle>
            <a:lvl1pPr marL="0" indent="0">
              <a:lnSpc>
                <a:spcPct val="90000"/>
              </a:lnSpc>
              <a:spcBef>
                <a:spcPts val="0"/>
              </a:spcBef>
              <a:buNone/>
              <a:defRPr sz="1600" b="1" cap="all" baseline="0"/>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562087" y="2147096"/>
            <a:ext cx="5313197" cy="2142125"/>
          </a:xfrm>
        </p:spPr>
        <p:txBody>
          <a:bodyPr/>
          <a:lstStyle>
            <a:lvl1pPr marL="281770" indent="-281770">
              <a:lnSpc>
                <a:spcPct val="100000"/>
              </a:lnSpc>
              <a:spcAft>
                <a:spcPts val="1200"/>
              </a:spcAft>
              <a:defRPr sz="2000"/>
            </a:lvl1pPr>
            <a:lvl2pPr marL="562218" indent="-265896">
              <a:lnSpc>
                <a:spcPct val="100000"/>
              </a:lnSpc>
              <a:spcAft>
                <a:spcPts val="1200"/>
              </a:spcAft>
              <a:defRPr sz="1800"/>
            </a:lvl2pPr>
            <a:lvl3pPr marL="813562" indent="-243407">
              <a:lnSpc>
                <a:spcPct val="100000"/>
              </a:lnSpc>
              <a:spcAft>
                <a:spcPts val="1200"/>
              </a:spcAft>
              <a:defRPr sz="1600"/>
            </a:lvl3pPr>
            <a:lvl4pPr marL="1050354" indent="-228856">
              <a:lnSpc>
                <a:spcPct val="100000"/>
              </a:lnSpc>
              <a:spcAft>
                <a:spcPts val="1200"/>
              </a:spcAft>
              <a:defRPr sz="1600"/>
            </a:lvl4pPr>
            <a:lvl5pPr marL="1279210" indent="-206367">
              <a:lnSpc>
                <a:spcPct val="100000"/>
              </a:lnSpc>
              <a:spcAft>
                <a:spcPts val="1200"/>
              </a:spcAft>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509985" y="2147096"/>
            <a:ext cx="5131398" cy="2179058"/>
          </a:xfrm>
        </p:spPr>
        <p:txBody>
          <a:bodyPr vert="horz" wrap="square" lIns="0" tIns="0" rIns="0" bIns="0" rtlCol="0">
            <a:spAutoFit/>
          </a:bodyPr>
          <a:lstStyle>
            <a:lvl1pPr>
              <a:spcAft>
                <a:spcPts val="1200"/>
              </a:spcAft>
              <a:defRPr lang="en-US" sz="2000" smtClean="0"/>
            </a:lvl1pPr>
            <a:lvl2pPr>
              <a:spcAft>
                <a:spcPts val="1200"/>
              </a:spcAft>
              <a:defRPr lang="en-US" sz="1800" smtClean="0"/>
            </a:lvl2pPr>
            <a:lvl3pPr>
              <a:spcAft>
                <a:spcPts val="1200"/>
              </a:spcAft>
              <a:defRPr lang="en-US" sz="1600" smtClean="0"/>
            </a:lvl3pPr>
            <a:lvl4pPr>
              <a:spcAft>
                <a:spcPts val="1200"/>
              </a:spcAft>
              <a:defRPr lang="en-US" smtClean="0"/>
            </a:lvl4pPr>
            <a:lvl5pPr>
              <a:spcAft>
                <a:spcPts val="1200"/>
              </a:spcAft>
              <a:defRPr lang="en-US" dirty="0"/>
            </a:lvl5pPr>
          </a:lstStyle>
          <a:p>
            <a:pPr marL="281770" lvl="0" indent="-281770">
              <a:lnSpc>
                <a:spcPct val="100000"/>
              </a:lnSpc>
              <a:spcAft>
                <a:spcPts val="1200"/>
              </a:spcAft>
            </a:pPr>
            <a:r>
              <a:rPr lang="en-US"/>
              <a:t>Click to edit Master text styles</a:t>
            </a:r>
          </a:p>
          <a:p>
            <a:pPr marL="562218" lvl="1" indent="-265896">
              <a:lnSpc>
                <a:spcPct val="100000"/>
              </a:lnSpc>
              <a:spcAft>
                <a:spcPts val="1200"/>
              </a:spcAft>
            </a:pPr>
            <a:r>
              <a:rPr lang="en-US"/>
              <a:t>Second level</a:t>
            </a:r>
          </a:p>
          <a:p>
            <a:pPr marL="813562" lvl="2" indent="-243407">
              <a:lnSpc>
                <a:spcPct val="100000"/>
              </a:lnSpc>
              <a:spcAft>
                <a:spcPts val="1200"/>
              </a:spcAft>
            </a:pPr>
            <a:r>
              <a:rPr lang="en-US"/>
              <a:t>Third level</a:t>
            </a:r>
          </a:p>
          <a:p>
            <a:pPr marL="1050354" lvl="3" indent="-228856">
              <a:lnSpc>
                <a:spcPct val="100000"/>
              </a:lnSpc>
              <a:spcAft>
                <a:spcPts val="1200"/>
              </a:spcAft>
            </a:pPr>
            <a:r>
              <a:rPr lang="en-US"/>
              <a:t>Fourth level</a:t>
            </a:r>
          </a:p>
          <a:p>
            <a:pPr marL="1279210" lvl="4" indent="-206367">
              <a:lnSpc>
                <a:spcPct val="100000"/>
              </a:lnSpc>
              <a:spcAft>
                <a:spcPts val="1200"/>
              </a:spcAft>
            </a:pPr>
            <a:r>
              <a:rPr lang="en-US"/>
              <a:t>Fifth level</a:t>
            </a:r>
            <a:endParaRPr lang="en-US" dirty="0"/>
          </a:p>
        </p:txBody>
      </p:sp>
      <p:sp>
        <p:nvSpPr>
          <p:cNvPr id="12" name="Content Placeholder 11"/>
          <p:cNvSpPr>
            <a:spLocks noGrp="1"/>
          </p:cNvSpPr>
          <p:nvPr>
            <p:ph sz="quarter" idx="12"/>
          </p:nvPr>
        </p:nvSpPr>
        <p:spPr>
          <a:xfrm>
            <a:off x="561405" y="1756125"/>
            <a:ext cx="5335394" cy="276999"/>
          </a:xfrm>
        </p:spPr>
        <p:txBody>
          <a:bodyPr/>
          <a:lstStyle>
            <a:lvl1pPr marL="0" indent="0">
              <a:buNone/>
              <a:defRPr sz="2000" b="1" cap="all" baseline="0"/>
            </a:lvl1pPr>
          </a:lstStyle>
          <a:p>
            <a:pPr lvl="0"/>
            <a:r>
              <a:rPr lang="en-US"/>
              <a:t>Click to edit Master text styles</a:t>
            </a:r>
          </a:p>
        </p:txBody>
      </p:sp>
      <p:sp>
        <p:nvSpPr>
          <p:cNvPr id="14" name="Content Placeholder 13"/>
          <p:cNvSpPr>
            <a:spLocks noGrp="1"/>
          </p:cNvSpPr>
          <p:nvPr>
            <p:ph sz="quarter" idx="13"/>
          </p:nvPr>
        </p:nvSpPr>
        <p:spPr>
          <a:xfrm>
            <a:off x="6470036" y="1756125"/>
            <a:ext cx="5182103" cy="276999"/>
          </a:xfrm>
        </p:spPr>
        <p:txBody>
          <a:bodyPr/>
          <a:lstStyle>
            <a:lvl1pPr marL="0" indent="0">
              <a:buNone/>
              <a:defRPr lang="en-US" sz="2000" b="1" kern="1200" cap="all" baseline="0" dirty="0">
                <a:solidFill>
                  <a:schemeClr val="tx1">
                    <a:lumMod val="75000"/>
                    <a:lumOff val="25000"/>
                    <a:alpha val="99000"/>
                  </a:schemeClr>
                </a:solidFill>
                <a:latin typeface="+mn-lt"/>
                <a:ea typeface="+mn-ea"/>
                <a:cs typeface="+mn-cs"/>
              </a:defRPr>
            </a:lvl1pPr>
          </a:lstStyle>
          <a:p>
            <a:pPr marL="0" lvl="0" indent="0" algn="l" defTabSz="914363" rtl="0" eaLnBrk="1" latinLnBrk="0" hangingPunct="1">
              <a:lnSpc>
                <a:spcPct val="90000"/>
              </a:lnSpc>
              <a:spcBef>
                <a:spcPct val="20000"/>
              </a:spcBef>
              <a:buClr>
                <a:srgbClr val="00DCFF"/>
              </a:buClr>
              <a:buSzPct val="90000"/>
              <a:buFont typeface="Arial" pitchFamily="34" charset="0"/>
              <a:buNone/>
            </a:pPr>
            <a:r>
              <a:rPr lang="en-US"/>
              <a:t>Click to edit Master text styles</a:t>
            </a:r>
          </a:p>
        </p:txBody>
      </p:sp>
      <p:sp>
        <p:nvSpPr>
          <p:cNvPr id="15"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2" name="Date Placeholder 1"/>
          <p:cNvSpPr>
            <a:spLocks noGrp="1"/>
          </p:cNvSpPr>
          <p:nvPr>
            <p:ph type="dt" sz="half" idx="14"/>
          </p:nvPr>
        </p:nvSpPr>
        <p:spPr/>
        <p:txBody>
          <a:bodyPr/>
          <a:lstStyle/>
          <a:p>
            <a:endParaRPr lang="en-US" dirty="0">
              <a:solidFill>
                <a:srgbClr val="292929">
                  <a:tint val="75000"/>
                </a:srgbClr>
              </a:solidFill>
            </a:endParaRPr>
          </a:p>
        </p:txBody>
      </p:sp>
      <p:sp>
        <p:nvSpPr>
          <p:cNvPr id="5" name="Footer Placeholder 4"/>
          <p:cNvSpPr>
            <a:spLocks noGrp="1"/>
          </p:cNvSpPr>
          <p:nvPr>
            <p:ph type="ftr" sz="quarter" idx="15"/>
          </p:nvPr>
        </p:nvSpPr>
        <p:spPr/>
        <p:txBody>
          <a:bodyPr/>
          <a:lstStyle/>
          <a:p>
            <a:r>
              <a:rPr lang="en-US" dirty="0">
                <a:solidFill>
                  <a:srgbClr val="292929">
                    <a:tint val="75000"/>
                  </a:srgbClr>
                </a:solidFill>
              </a:rPr>
              <a:t>Microsoft Confidential</a:t>
            </a:r>
          </a:p>
        </p:txBody>
      </p:sp>
      <p:sp>
        <p:nvSpPr>
          <p:cNvPr id="7" name="Slide Number Placeholder 6"/>
          <p:cNvSpPr>
            <a:spLocks noGrp="1"/>
          </p:cNvSpPr>
          <p:nvPr>
            <p:ph type="sldNum" sz="quarter" idx="16"/>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300544905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srgbClr val="292929">
                  <a:tint val="75000"/>
                </a:srgbClr>
              </a:solidFill>
            </a:endParaRPr>
          </a:p>
        </p:txBody>
      </p:sp>
      <p:sp>
        <p:nvSpPr>
          <p:cNvPr id="3" name="Footer Placeholder 2"/>
          <p:cNvSpPr>
            <a:spLocks noGrp="1"/>
          </p:cNvSpPr>
          <p:nvPr>
            <p:ph type="ftr" sz="quarter" idx="11"/>
          </p:nvPr>
        </p:nvSpPr>
        <p:spPr/>
        <p:txBody>
          <a:bodyPr/>
          <a:lstStyle/>
          <a:p>
            <a:r>
              <a:rPr lang="en-US" dirty="0">
                <a:solidFill>
                  <a:srgbClr val="292929">
                    <a:tint val="75000"/>
                  </a:srgbClr>
                </a:solidFill>
              </a:rPr>
              <a:t>Microsoft Confidential</a:t>
            </a:r>
          </a:p>
        </p:txBody>
      </p:sp>
      <p:sp>
        <p:nvSpPr>
          <p:cNvPr id="4" name="Slide Number Placeholder 3"/>
          <p:cNvSpPr>
            <a:spLocks noGrp="1"/>
          </p:cNvSpPr>
          <p:nvPr>
            <p:ph type="sldNum" sz="quarter" idx="12"/>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99550467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divd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69964" y="2236721"/>
            <a:ext cx="10242549" cy="1592744"/>
          </a:xfrm>
        </p:spPr>
        <p:txBody>
          <a:bodyPr anchor="ctr">
            <a:spAutoFit/>
          </a:bodyPr>
          <a:lstStyle>
            <a:lvl1pPr algn="ctr">
              <a:lnSpc>
                <a:spcPct val="90000"/>
              </a:lnSpc>
              <a:defRPr sz="11500" b="1" u="none" spc="-300" baseline="0">
                <a:solidFill>
                  <a:schemeClr val="tx1">
                    <a:alpha val="99000"/>
                  </a:schemeClr>
                </a:solidFill>
                <a:latin typeface="+mn-lt"/>
              </a:defRPr>
            </a:lvl1pPr>
          </a:lstStyle>
          <a:p>
            <a:r>
              <a:rPr lang="en-US" dirty="0"/>
              <a:t>Section Title</a:t>
            </a:r>
          </a:p>
        </p:txBody>
      </p:sp>
      <p:sp>
        <p:nvSpPr>
          <p:cNvPr id="4" name="Text Placeholder 3"/>
          <p:cNvSpPr>
            <a:spLocks noGrp="1"/>
          </p:cNvSpPr>
          <p:nvPr>
            <p:ph type="body" sz="quarter" idx="10"/>
          </p:nvPr>
        </p:nvSpPr>
        <p:spPr>
          <a:xfrm>
            <a:off x="969964" y="4037756"/>
            <a:ext cx="10242549" cy="387798"/>
          </a:xfrm>
        </p:spPr>
        <p:txBody>
          <a:bodyPr/>
          <a:lstStyle>
            <a:lvl1pPr marL="0" indent="0" algn="ctr">
              <a:buNone/>
              <a:defRPr sz="2800"/>
            </a:lvl1pPr>
            <a:lvl2pPr marL="460375" indent="0">
              <a:buNone/>
              <a:defRPr/>
            </a:lvl2pPr>
            <a:lvl3pPr marL="855663" indent="0">
              <a:buNone/>
              <a:defRPr/>
            </a:lvl3pPr>
            <a:lvl4pPr marL="1258888" indent="0">
              <a:buNone/>
              <a:defRPr/>
            </a:lvl4pPr>
            <a:lvl5pPr marL="1604963" indent="0">
              <a:buNone/>
              <a:defRPr/>
            </a:lvl5pPr>
          </a:lstStyle>
          <a:p>
            <a:pPr lvl="0"/>
            <a:r>
              <a:rPr lang="en-US" dirty="0"/>
              <a:t>Click to edit Master text style</a:t>
            </a:r>
          </a:p>
        </p:txBody>
      </p:sp>
      <p:sp>
        <p:nvSpPr>
          <p:cNvPr id="5" name="Date Placeholder 4"/>
          <p:cNvSpPr>
            <a:spLocks noGrp="1"/>
          </p:cNvSpPr>
          <p:nvPr>
            <p:ph type="dt" sz="half" idx="11"/>
          </p:nvPr>
        </p:nvSpPr>
        <p:spPr/>
        <p:txBody>
          <a:bodyPr/>
          <a:lstStyle/>
          <a:p>
            <a:endParaRPr lang="en-US" dirty="0">
              <a:solidFill>
                <a:srgbClr val="292929">
                  <a:tint val="75000"/>
                </a:srgbClr>
              </a:solidFill>
            </a:endParaRPr>
          </a:p>
        </p:txBody>
      </p:sp>
      <p:sp>
        <p:nvSpPr>
          <p:cNvPr id="6" name="Footer Placeholder 5"/>
          <p:cNvSpPr>
            <a:spLocks noGrp="1"/>
          </p:cNvSpPr>
          <p:nvPr>
            <p:ph type="ftr" sz="quarter" idx="12"/>
          </p:nvPr>
        </p:nvSpPr>
        <p:spPr/>
        <p:txBody>
          <a:bodyPr/>
          <a:lstStyle/>
          <a:p>
            <a:r>
              <a:rPr lang="en-US" dirty="0">
                <a:solidFill>
                  <a:srgbClr val="292929">
                    <a:tint val="75000"/>
                  </a:srgbClr>
                </a:solidFill>
              </a:rPr>
              <a:t>Microsoft Confidential</a:t>
            </a:r>
          </a:p>
        </p:txBody>
      </p:sp>
      <p:sp>
        <p:nvSpPr>
          <p:cNvPr id="7" name="Slide Number Placeholder 6"/>
          <p:cNvSpPr>
            <a:spLocks noGrp="1"/>
          </p:cNvSpPr>
          <p:nvPr>
            <p:ph type="sldNum" sz="quarter" idx="13"/>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260415574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Date Placeholder 7"/>
          <p:cNvSpPr>
            <a:spLocks noGrp="1"/>
          </p:cNvSpPr>
          <p:nvPr>
            <p:ph type="dt" sz="half" idx="15"/>
          </p:nvPr>
        </p:nvSpPr>
        <p:spPr>
          <a:xfrm>
            <a:off x="1206791" y="6324600"/>
            <a:ext cx="1221110" cy="152400"/>
          </a:xfrm>
          <a:prstGeom prst="rect">
            <a:avLst/>
          </a:prstGeom>
        </p:spPr>
        <p:txBody>
          <a:bodyPr/>
          <a:lstStyle/>
          <a:p>
            <a:fld id="{0F8C6E4A-8D5B-4315-AC1D-CAA090B4CE12}" type="datetime1">
              <a:rPr lang="en-US" smtClean="0">
                <a:solidFill>
                  <a:srgbClr val="292929">
                    <a:tint val="75000"/>
                  </a:srgbClr>
                </a:solidFill>
              </a:rPr>
              <a:pPr/>
              <a:t>7/11/2018</a:t>
            </a:fld>
            <a:endParaRPr lang="en-US" dirty="0">
              <a:solidFill>
                <a:srgbClr val="292929">
                  <a:tint val="75000"/>
                </a:srgbClr>
              </a:solidFill>
            </a:endParaRPr>
          </a:p>
        </p:txBody>
      </p:sp>
      <p:sp>
        <p:nvSpPr>
          <p:cNvPr id="10" name="Slide Number Placeholder 9"/>
          <p:cNvSpPr>
            <a:spLocks noGrp="1"/>
          </p:cNvSpPr>
          <p:nvPr>
            <p:ph type="sldNum" sz="quarter" idx="16"/>
          </p:nvPr>
        </p:nvSpPr>
        <p:spPr>
          <a:xfrm>
            <a:off x="614135" y="6324600"/>
            <a:ext cx="516287" cy="152400"/>
          </a:xfrm>
          <a:prstGeom prst="rect">
            <a:avLst/>
          </a:prstGeom>
        </p:spPr>
        <p:txBody>
          <a:bodyPr/>
          <a:lstStyle/>
          <a:p>
            <a:pPr algn="l"/>
            <a:r>
              <a:rPr lang="en-US" dirty="0">
                <a:solidFill>
                  <a:srgbClr val="292929">
                    <a:tint val="75000"/>
                  </a:srgbClr>
                </a:solidFill>
              </a:rPr>
              <a:t>PAGE </a:t>
            </a:r>
            <a:fld id="{711B4CA8-52BE-46B1-A536-58CE1A3FAF74}" type="slidenum">
              <a:rPr lang="en-US" smtClean="0">
                <a:solidFill>
                  <a:srgbClr val="292929">
                    <a:tint val="75000"/>
                  </a:srgbClr>
                </a:solidFill>
              </a:rPr>
              <a:pPr algn="l"/>
              <a:t>‹#›</a:t>
            </a:fld>
            <a:endParaRPr lang="en-US" dirty="0">
              <a:solidFill>
                <a:srgbClr val="292929">
                  <a:tint val="75000"/>
                </a:srgbClr>
              </a:solidFill>
            </a:endParaRPr>
          </a:p>
        </p:txBody>
      </p:sp>
      <p:sp>
        <p:nvSpPr>
          <p:cNvPr id="11" name="Footer Placeholder 10"/>
          <p:cNvSpPr>
            <a:spLocks noGrp="1"/>
          </p:cNvSpPr>
          <p:nvPr>
            <p:ph type="ftr" sz="quarter" idx="17"/>
          </p:nvPr>
        </p:nvSpPr>
        <p:spPr>
          <a:xfrm>
            <a:off x="614135" y="6461650"/>
            <a:ext cx="1813766" cy="128574"/>
          </a:xfrm>
          <a:prstGeom prst="rect">
            <a:avLst/>
          </a:prstGeom>
        </p:spPr>
        <p:txBody>
          <a:bodyPr/>
          <a:lstStyle/>
          <a:p>
            <a:pPr algn="l"/>
            <a:r>
              <a:rPr lang="en-US" dirty="0">
                <a:solidFill>
                  <a:srgbClr val="292929">
                    <a:tint val="75000"/>
                  </a:srgbClr>
                </a:solidFill>
              </a:rPr>
              <a:t>MICROSOFT CONFIDENTIAL</a:t>
            </a:r>
          </a:p>
        </p:txBody>
      </p:sp>
      <p:sp>
        <p:nvSpPr>
          <p:cNvPr id="15" name="Content Placeholder 14"/>
          <p:cNvSpPr>
            <a:spLocks noGrp="1"/>
          </p:cNvSpPr>
          <p:nvPr>
            <p:ph sz="quarter" idx="18"/>
          </p:nvPr>
        </p:nvSpPr>
        <p:spPr>
          <a:xfrm>
            <a:off x="614135" y="1419367"/>
            <a:ext cx="10765999" cy="1517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2"/>
          <p:cNvSpPr>
            <a:spLocks noGrp="1"/>
          </p:cNvSpPr>
          <p:nvPr>
            <p:ph type="body" sz="quarter" idx="13" hasCustomPrompt="1"/>
          </p:nvPr>
        </p:nvSpPr>
        <p:spPr>
          <a:xfrm>
            <a:off x="609442" y="948513"/>
            <a:ext cx="10982750" cy="304801"/>
          </a:xfrm>
        </p:spPr>
        <p:txBody>
          <a:bodyPr lIns="0" anchor="b" anchorCtr="0">
            <a:noAutofit/>
          </a:bodyPr>
          <a:lstStyle>
            <a:lvl1pPr marL="0" indent="0" algn="l">
              <a:buFont typeface="Arial" pitchFamily="34" charset="0"/>
              <a:buNone/>
              <a:defRPr sz="1600" b="1" cap="all" spc="0" baseline="0">
                <a:solidFill>
                  <a:schemeClr val="tx1">
                    <a:lumMod val="75000"/>
                    <a:lumOff val="25000"/>
                  </a:schemeClr>
                </a:solidFill>
              </a:defRPr>
            </a:lvl1pPr>
          </a:lstStyle>
          <a:p>
            <a:r>
              <a:rPr lang="en-US" dirty="0"/>
              <a:t>CLICK TO EDIT SUBTITLE</a:t>
            </a:r>
          </a:p>
        </p:txBody>
      </p:sp>
      <p:sp>
        <p:nvSpPr>
          <p:cNvPr id="14" name="Title 1"/>
          <p:cNvSpPr>
            <a:spLocks noGrp="1"/>
          </p:cNvSpPr>
          <p:nvPr>
            <p:ph type="title"/>
          </p:nvPr>
        </p:nvSpPr>
        <p:spPr>
          <a:xfrm>
            <a:off x="560565" y="249238"/>
            <a:ext cx="11031626" cy="678811"/>
          </a:xfrm>
        </p:spPr>
        <p:txBody>
          <a:bodyPr lIns="0" anchor="t" anchorCtr="0"/>
          <a:lstStyle>
            <a:lvl1pPr algn="l">
              <a:defRPr b="1"/>
            </a:lvl1pPr>
          </a:lstStyle>
          <a:p>
            <a:r>
              <a:rPr lang="en-US" dirty="0"/>
              <a:t>Click to edit Master title style</a:t>
            </a:r>
          </a:p>
        </p:txBody>
      </p:sp>
    </p:spTree>
    <p:extLst>
      <p:ext uri="{BB962C8B-B14F-4D97-AF65-F5344CB8AC3E}">
        <p14:creationId xmlns:p14="http://schemas.microsoft.com/office/powerpoint/2010/main" val="14786842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57055484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Photo slides with Blue Ba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3660" y="228599"/>
            <a:ext cx="11149013" cy="1131364"/>
          </a:xfrm>
        </p:spPr>
        <p:txBody>
          <a:bodyPr/>
          <a:lstStyle>
            <a:lvl1pPr>
              <a:defRPr>
                <a:solidFill>
                  <a:schemeClr val="bg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605177" y="1684476"/>
            <a:ext cx="11149013" cy="15286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invGray">
          <a:xfrm>
            <a:off x="10320525" y="371141"/>
            <a:ext cx="1308491" cy="275328"/>
          </a:xfrm>
          <a:prstGeom prst="rect">
            <a:avLst/>
          </a:prstGeom>
        </p:spPr>
      </p:pic>
      <p:sp>
        <p:nvSpPr>
          <p:cNvPr id="8" name="Text Placeholder 8"/>
          <p:cNvSpPr>
            <a:spLocks noGrp="1"/>
          </p:cNvSpPr>
          <p:nvPr>
            <p:ph type="body" sz="quarter" idx="11"/>
          </p:nvPr>
        </p:nvSpPr>
        <p:spPr>
          <a:xfrm>
            <a:off x="601678" y="6078215"/>
            <a:ext cx="5670027" cy="207749"/>
          </a:xfrm>
        </p:spPr>
        <p:txBody>
          <a:bodyPr/>
          <a:lstStyle>
            <a:lvl1pPr marL="0" indent="0">
              <a:buNone/>
              <a:defRPr sz="1500"/>
            </a:lvl1pPr>
          </a:lstStyle>
          <a:p>
            <a:pPr lvl="0"/>
            <a:r>
              <a:rPr lang="en-US"/>
              <a:t>Click to edit Master text styles</a:t>
            </a:r>
          </a:p>
        </p:txBody>
      </p:sp>
      <p:sp>
        <p:nvSpPr>
          <p:cNvPr id="6" name="TextBox 5"/>
          <p:cNvSpPr txBox="1"/>
          <p:nvPr/>
        </p:nvSpPr>
        <p:spPr>
          <a:xfrm>
            <a:off x="591673" y="6349342"/>
            <a:ext cx="441052" cy="123111"/>
          </a:xfrm>
          <a:prstGeom prst="rect">
            <a:avLst/>
          </a:prstGeom>
          <a:noFill/>
        </p:spPr>
        <p:txBody>
          <a:bodyPr wrap="square" lIns="0" tIns="0" rIns="0" bIns="0" rtlCol="0">
            <a:spAutoFit/>
          </a:bodyPr>
          <a:lstStyle/>
          <a:p>
            <a:fld id="{B407DAFF-433B-45E8-A718-D1FBB70E57FD}" type="slidenum">
              <a:rPr lang="en-US" sz="800" smtClean="0">
                <a:solidFill>
                  <a:srgbClr val="292929">
                    <a:lumMod val="75000"/>
                    <a:lumOff val="25000"/>
                    <a:alpha val="99000"/>
                  </a:srgbClr>
                </a:solidFill>
              </a:rPr>
              <a:pPr/>
              <a:t>‹#›</a:t>
            </a:fld>
            <a:endParaRPr lang="en-US" sz="800" dirty="0" err="1">
              <a:solidFill>
                <a:srgbClr val="292929">
                  <a:lumMod val="75000"/>
                  <a:lumOff val="25000"/>
                  <a:alpha val="99000"/>
                </a:srgbClr>
              </a:solidFill>
            </a:endParaRPr>
          </a:p>
        </p:txBody>
      </p:sp>
      <p:sp>
        <p:nvSpPr>
          <p:cNvPr id="9" name="TextBox 8"/>
          <p:cNvSpPr txBox="1"/>
          <p:nvPr/>
        </p:nvSpPr>
        <p:spPr>
          <a:xfrm>
            <a:off x="1021966" y="6349342"/>
            <a:ext cx="710004" cy="123111"/>
          </a:xfrm>
          <a:prstGeom prst="rect">
            <a:avLst/>
          </a:prstGeom>
          <a:noFill/>
        </p:spPr>
        <p:txBody>
          <a:bodyPr wrap="square" lIns="0" tIns="0" rIns="0" bIns="0" rtlCol="0">
            <a:spAutoFit/>
          </a:bodyPr>
          <a:lstStyle/>
          <a:p>
            <a:r>
              <a:rPr lang="en-US" sz="800" dirty="0">
                <a:solidFill>
                  <a:srgbClr val="292929">
                    <a:lumMod val="75000"/>
                    <a:lumOff val="25000"/>
                    <a:alpha val="99000"/>
                  </a:srgbClr>
                </a:solidFill>
              </a:rPr>
              <a:t>6/29/2011</a:t>
            </a:r>
          </a:p>
        </p:txBody>
      </p:sp>
      <p:sp>
        <p:nvSpPr>
          <p:cNvPr id="10" name="TextBox 9"/>
          <p:cNvSpPr txBox="1"/>
          <p:nvPr/>
        </p:nvSpPr>
        <p:spPr>
          <a:xfrm>
            <a:off x="580914" y="6486483"/>
            <a:ext cx="1366221" cy="123111"/>
          </a:xfrm>
          <a:prstGeom prst="rect">
            <a:avLst/>
          </a:prstGeom>
          <a:noFill/>
        </p:spPr>
        <p:txBody>
          <a:bodyPr wrap="square" lIns="0" tIns="0" rIns="0" bIns="0" rtlCol="0">
            <a:spAutoFit/>
          </a:bodyPr>
          <a:lstStyle/>
          <a:p>
            <a:r>
              <a:rPr lang="en-US" sz="800" dirty="0">
                <a:solidFill>
                  <a:srgbClr val="292929">
                    <a:lumMod val="75000"/>
                    <a:lumOff val="25000"/>
                    <a:alpha val="99000"/>
                  </a:srgbClr>
                </a:solidFill>
              </a:rPr>
              <a:t>MICROSOFT CONFIDENTIAL</a:t>
            </a:r>
          </a:p>
        </p:txBody>
      </p:sp>
    </p:spTree>
    <p:extLst>
      <p:ext uri="{BB962C8B-B14F-4D97-AF65-F5344CB8AC3E}">
        <p14:creationId xmlns:p14="http://schemas.microsoft.com/office/powerpoint/2010/main" val="15399406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3055051"/>
            <a:ext cx="11149013" cy="747897"/>
          </a:xfrm>
        </p:spPr>
        <p:txBody>
          <a:bodyPr anchor="ctr" anchorCtr="0"/>
          <a:lstStyle>
            <a:lvl1pPr>
              <a:defRPr sz="5400" spc="0"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2346164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181912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nd Subtitle with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05176" y="1937983"/>
            <a:ext cx="11149013" cy="2116650"/>
          </a:xfr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1"/>
          </p:nvPr>
        </p:nvSpPr>
        <p:spPr>
          <a:xfrm>
            <a:off x="612590" y="1170671"/>
            <a:ext cx="11059457" cy="269725"/>
          </a:xfrm>
        </p:spPr>
        <p:txBody>
          <a:bodyPr/>
          <a:lstStyle>
            <a:lvl1pPr marL="0" indent="0">
              <a:buNone/>
              <a:defRPr sz="1600" b="1" cap="all" baseline="0"/>
            </a:lvl1pPr>
          </a:lstStyle>
          <a:p>
            <a:pPr lvl="0"/>
            <a:r>
              <a:rPr lang="en-US"/>
              <a:t>Click to edit Master text styles</a:t>
            </a:r>
          </a:p>
        </p:txBody>
      </p:sp>
      <p:sp>
        <p:nvSpPr>
          <p:cNvPr id="11"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Tree>
    <p:extLst>
      <p:ext uri="{BB962C8B-B14F-4D97-AF65-F5344CB8AC3E}">
        <p14:creationId xmlns:p14="http://schemas.microsoft.com/office/powerpoint/2010/main" val="35392895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8925963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714608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426098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pening_ITPr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879165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2168177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0640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675722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68455894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78"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20" y="1298576"/>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0" y="-160540"/>
            <a:ext cx="875010" cy="875010"/>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20" y="5753556"/>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2"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3" y="6339014"/>
            <a:ext cx="2361286" cy="2361286"/>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4"/>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2" y="-160540"/>
            <a:ext cx="513190" cy="51319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6" y="1234418"/>
            <a:ext cx="244474" cy="244474"/>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2"/>
            <a:ext cx="875010" cy="87501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1" y="5410281"/>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s-ES_tradnl"/>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344" y="1447800"/>
            <a:ext cx="10237787" cy="914096"/>
          </a:xfrm>
        </p:spPr>
        <p:txBody>
          <a:bodyPr wrap="square" anchor="ctr">
            <a:noAutofit/>
          </a:bodyPr>
          <a:lstStyle>
            <a:lvl1pPr marL="0" indent="0">
              <a:buNone/>
              <a:defRPr sz="6600" spc="-150">
                <a:solidFill>
                  <a:schemeClr val="tx1">
                    <a:alpha val="99000"/>
                  </a:schemeClr>
                </a:solidFill>
              </a:defRPr>
            </a:lvl1pPr>
          </a:lstStyle>
          <a:p>
            <a:pPr lvl="0"/>
            <a:r>
              <a:rPr lang="es-ES_tradnl"/>
              <a:t>Click to edit Master text styles</a:t>
            </a:r>
          </a:p>
        </p:txBody>
      </p:sp>
    </p:spTree>
    <p:extLst>
      <p:ext uri="{BB962C8B-B14F-4D97-AF65-F5344CB8AC3E}">
        <p14:creationId xmlns:p14="http://schemas.microsoft.com/office/powerpoint/2010/main" val="198242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100415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Color 3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03100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Blank Color Sub-Section Title">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3114675"/>
            <a:ext cx="11228440" cy="830997"/>
          </a:xfrm>
        </p:spPr>
        <p:txBody>
          <a:bodyPr/>
          <a:lstStyle>
            <a:lvl1pPr marL="0" indent="0">
              <a:buNone/>
              <a:defRPr lang="en-US" sz="60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section title</a:t>
            </a:r>
          </a:p>
        </p:txBody>
      </p:sp>
      <p:pic>
        <p:nvPicPr>
          <p:cNvPr id="3" name="Picture 2" descr="Microsoft logo and tagline"/>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63563" y="2253965"/>
            <a:ext cx="102822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Sub-section phrase</a:t>
            </a:r>
          </a:p>
        </p:txBody>
      </p:sp>
    </p:spTree>
    <p:extLst>
      <p:ext uri="{BB962C8B-B14F-4D97-AF65-F5344CB8AC3E}">
        <p14:creationId xmlns:p14="http://schemas.microsoft.com/office/powerpoint/2010/main" val="412636901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a:t>Click to edit Master title style</a:t>
            </a:r>
            <a:endParaRPr lang="en-US" dirty="0"/>
          </a:p>
        </p:txBody>
      </p:sp>
      <p:sp>
        <p:nvSpPr>
          <p:cNvPr id="7" name="Text Placeholder 6"/>
          <p:cNvSpPr>
            <a:spLocks noGrp="1"/>
          </p:cNvSpPr>
          <p:nvPr>
            <p:ph type="body" sz="quarter" idx="10"/>
          </p:nvPr>
        </p:nvSpPr>
        <p:spPr>
          <a:xfrm>
            <a:off x="519113" y="1447800"/>
            <a:ext cx="11149012" cy="200054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4295041" y="6582117"/>
            <a:ext cx="3598742" cy="161583"/>
          </a:xfrm>
          <a:prstGeom prst="rect">
            <a:avLst/>
          </a:prstGeom>
          <a:noFill/>
        </p:spPr>
        <p:txBody>
          <a:bodyPr wrap="none" lIns="0" tIns="0" rIns="0" bIns="0" rtlCol="0" anchor="ctr">
            <a:spAutoFit/>
          </a:bodyPr>
          <a:lstStyle/>
          <a:p>
            <a:pPr algn="ctr"/>
            <a:r>
              <a:rPr lang="en-US" sz="1050" spc="150" dirty="0">
                <a:gradFill>
                  <a:gsLst>
                    <a:gs pos="0">
                      <a:srgbClr val="000000">
                        <a:alpha val="50000"/>
                      </a:srgbClr>
                    </a:gs>
                    <a:gs pos="86000">
                      <a:srgbClr val="00000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59694139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
        <p:nvSpPr>
          <p:cNvPr id="3"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42792510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sp>
        <p:nvSpPr>
          <p:cNvPr id="6"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430971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384536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49" y="1635896"/>
            <a:ext cx="8603408" cy="4931036"/>
          </a:xfrm>
        </p:spPr>
        <p:txBody>
          <a:bodyPr wrap="square">
            <a:no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029762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a:t>Click to edit Master title style</a:t>
            </a:r>
            <a:endParaRPr lang="en-US" dirty="0"/>
          </a:p>
        </p:txBody>
      </p:sp>
    </p:spTree>
    <p:extLst>
      <p:ext uri="{BB962C8B-B14F-4D97-AF65-F5344CB8AC3E}">
        <p14:creationId xmlns:p14="http://schemas.microsoft.com/office/powerpoint/2010/main" val="11742623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0998093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s-ES_tradnl"/>
              <a:t>Click to edit Master title style</a:t>
            </a:r>
            <a:endParaRPr lang="en-US" dirty="0"/>
          </a:p>
        </p:txBody>
      </p:sp>
      <p:sp>
        <p:nvSpPr>
          <p:cNvPr id="5" name="Text Placeholder 4"/>
          <p:cNvSpPr>
            <a:spLocks noGrp="1"/>
          </p:cNvSpPr>
          <p:nvPr>
            <p:ph type="body" sz="quarter" idx="10"/>
          </p:nvPr>
        </p:nvSpPr>
        <p:spPr>
          <a:xfrm>
            <a:off x="519112" y="1447798"/>
            <a:ext cx="11149013" cy="5181601"/>
          </a:xfrm>
          <a:prstGeom prst="rect">
            <a:avLst/>
          </a:prstGeom>
        </p:spPr>
        <p:txBody>
          <a:bodyPr/>
          <a:lstStyle>
            <a:lvl1pPr marL="284163" indent="-284163">
              <a:buFont typeface="Wingdings" pitchFamily="2" charset="2"/>
              <a:buChar char=""/>
              <a:defRPr sz="4000">
                <a:latin typeface="+mn-lt"/>
              </a:defRPr>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214610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974"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05370990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03723023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28267823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74" indent="-236498">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69" indent="-336076">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974" rtl="0" eaLnBrk="1" latinLnBrk="0" hangingPunct="1">
              <a:spcBef>
                <a:spcPct val="20000"/>
              </a:spcBef>
              <a:spcAft>
                <a:spcPts val="800"/>
              </a:spcAft>
              <a:buFont typeface="Arial" pitchFamily="34" charset="0"/>
              <a:buNone/>
            </a:pPr>
            <a:r>
              <a:rPr lang="en-US"/>
              <a:t>Click to edit Master text styles</a:t>
            </a:r>
          </a:p>
          <a:p>
            <a:pPr marL="0" lvl="1" indent="0" algn="l" defTabSz="895974" rtl="0" eaLnBrk="1" latinLnBrk="0" hangingPunct="1">
              <a:spcBef>
                <a:spcPct val="20000"/>
              </a:spcBef>
              <a:spcAft>
                <a:spcPts val="800"/>
              </a:spcAft>
              <a:buFont typeface="Arial" pitchFamily="34" charset="0"/>
              <a:buNone/>
            </a:pPr>
            <a:r>
              <a:rPr lang="en-US"/>
              <a:t>Second level</a:t>
            </a:r>
          </a:p>
          <a:p>
            <a:pPr marL="0" lvl="2" indent="0" algn="l" defTabSz="895974"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25192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091084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002" y="2425049"/>
            <a:ext cx="7998820"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Tree>
    <p:extLst>
      <p:ext uri="{BB962C8B-B14F-4D97-AF65-F5344CB8AC3E}">
        <p14:creationId xmlns:p14="http://schemas.microsoft.com/office/powerpoint/2010/main" val="155824619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6" y="2257102"/>
            <a:ext cx="3825981"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63838266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822780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Tree>
    <p:extLst>
      <p:ext uri="{BB962C8B-B14F-4D97-AF65-F5344CB8AC3E}">
        <p14:creationId xmlns:p14="http://schemas.microsoft.com/office/powerpoint/2010/main" val="1841466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961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2792811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ltGray">
          <a:xfrm>
            <a:off x="448096" y="6092099"/>
            <a:ext cx="1421066" cy="300619"/>
          </a:xfrm>
          <a:prstGeom prst="rect">
            <a:avLst/>
          </a:prstGeom>
        </p:spPr>
      </p:pic>
      <p:grpSp>
        <p:nvGrpSpPr>
          <p:cNvPr id="11" name="Group 10"/>
          <p:cNvGrpSpPr/>
          <p:nvPr userDrawn="1"/>
        </p:nvGrpSpPr>
        <p:grpSpPr bwMode="white">
          <a:xfrm>
            <a:off x="232159" y="2077800"/>
            <a:ext cx="4982248" cy="1578022"/>
            <a:chOff x="305456" y="2253658"/>
            <a:chExt cx="5083476" cy="1609436"/>
          </a:xfrm>
        </p:grpSpPr>
        <p:sp>
          <p:nvSpPr>
            <p:cNvPr id="3" name="TextBox 2"/>
            <p:cNvSpPr txBox="1"/>
            <p:nvPr userDrawn="1"/>
          </p:nvSpPr>
          <p:spPr bwMode="white">
            <a:xfrm>
              <a:off x="305456" y="2253658"/>
              <a:ext cx="5054910" cy="1292662"/>
            </a:xfrm>
            <a:prstGeom prst="rect">
              <a:avLst/>
            </a:prstGeom>
            <a:noFill/>
          </p:spPr>
          <p:txBody>
            <a:bodyPr wrap="none" lIns="182880" tIns="146304" rIns="182880" bIns="146304" rtlCol="0">
              <a:spAutoFit/>
            </a:bodyPr>
            <a:lstStyle/>
            <a:p>
              <a:pPr>
                <a:lnSpc>
                  <a:spcPct val="90000"/>
                </a:lnSpc>
                <a:spcAft>
                  <a:spcPts val="588"/>
                </a:spcAft>
              </a:pPr>
              <a:r>
                <a:rPr lang="en-US" sz="7056" dirty="0" err="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dotnet</a:t>
              </a:r>
              <a:r>
                <a:rPr lang="en-US" sz="7056" dirty="0" err="1">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Conf</a:t>
              </a:r>
              <a:endParaRPr lang="en-US" sz="7056"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10" name="TextBox 9"/>
            <p:cNvSpPr txBox="1"/>
            <p:nvPr userDrawn="1"/>
          </p:nvSpPr>
          <p:spPr bwMode="white">
            <a:xfrm>
              <a:off x="328316" y="3152130"/>
              <a:ext cx="5060616" cy="710964"/>
            </a:xfrm>
            <a:prstGeom prst="rect">
              <a:avLst/>
            </a:prstGeom>
            <a:noFill/>
          </p:spPr>
          <p:txBody>
            <a:bodyPr wrap="none" lIns="182880" tIns="146304" rIns="182880" bIns="146304" rtlCol="0">
              <a:spAutoFit/>
            </a:bodyPr>
            <a:lstStyle/>
            <a:p>
              <a:pPr>
                <a:lnSpc>
                  <a:spcPct val="90000"/>
                </a:lnSpc>
                <a:spcAft>
                  <a:spcPts val="588"/>
                </a:spcAft>
              </a:pPr>
              <a:r>
                <a:rPr lang="en-US" sz="2940" dirty="0">
                  <a:gradFill>
                    <a:gsLst>
                      <a:gs pos="2917">
                        <a:schemeClr val="tx1"/>
                      </a:gs>
                      <a:gs pos="30000">
                        <a:schemeClr val="tx1"/>
                      </a:gs>
                    </a:gsLst>
                    <a:lin ang="5400000" scaled="0"/>
                  </a:gradFill>
                  <a:latin typeface="+mj-lt"/>
                  <a:cs typeface="Segoe UI Semibold" panose="020B0702040204020203" pitchFamily="34" charset="0"/>
                </a:rPr>
                <a:t>Virtual event</a:t>
              </a:r>
              <a:r>
                <a:rPr lang="en-US" sz="2940" baseline="0" dirty="0">
                  <a:gradFill>
                    <a:gsLst>
                      <a:gs pos="2917">
                        <a:schemeClr val="tx1"/>
                      </a:gs>
                      <a:gs pos="30000">
                        <a:schemeClr val="tx1"/>
                      </a:gs>
                    </a:gsLst>
                    <a:lin ang="5400000" scaled="0"/>
                  </a:gradFill>
                  <a:latin typeface="+mj-lt"/>
                  <a:cs typeface="Segoe UI Semibold" panose="020B0702040204020203" pitchFamily="34" charset="0"/>
                </a:rPr>
                <a:t>   June 7–9, 2016</a:t>
              </a:r>
              <a:endParaRPr lang="en-US" sz="2940" dirty="0">
                <a:gradFill>
                  <a:gsLst>
                    <a:gs pos="2917">
                      <a:schemeClr val="tx1"/>
                    </a:gs>
                    <a:gs pos="30000">
                      <a:schemeClr val="tx1"/>
                    </a:gs>
                  </a:gsLst>
                  <a:lin ang="5400000" scaled="0"/>
                </a:gradFill>
                <a:latin typeface="+mj-lt"/>
                <a:cs typeface="Segoe UI Semilight" panose="020B0402040204020203" pitchFamily="34" charset="0"/>
              </a:endParaRPr>
            </a:p>
          </p:txBody>
        </p:sp>
        <p:cxnSp>
          <p:nvCxnSpPr>
            <p:cNvPr id="5" name="Straight Connector 4"/>
            <p:cNvCxnSpPr/>
            <p:nvPr userDrawn="1"/>
          </p:nvCxnSpPr>
          <p:spPr bwMode="white">
            <a:xfrm>
              <a:off x="2682596" y="3314384"/>
              <a:ext cx="0" cy="36643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2480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1"/>
          <p:cNvSpPr/>
          <p:nvPr userDrawn="1"/>
        </p:nvSpPr>
        <p:spPr bwMode="white">
          <a:xfrm>
            <a:off x="0" y="0"/>
            <a:ext cx="12188825" cy="6858000"/>
          </a:xfrm>
          <a:prstGeom prst="rect">
            <a:avLst/>
          </a:prstGeom>
          <a:solidFill>
            <a:srgbClr val="1E1A20">
              <a:alpha val="7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5439">
                    <a:srgbClr val="F8F8F8"/>
                  </a:gs>
                  <a:gs pos="10000">
                    <a:srgbClr val="F8F8F8"/>
                  </a:gs>
                </a:gsLst>
                <a:lin ang="5400000" scaled="0"/>
              </a:gradFill>
            </a:endParaRP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6" y="6119147"/>
            <a:ext cx="1253051" cy="268786"/>
          </a:xfrm>
          <a:prstGeom prst="rect">
            <a:avLst/>
          </a:prstGeom>
        </p:spPr>
      </p:pic>
      <p:sp>
        <p:nvSpPr>
          <p:cNvPr id="8" name="Title 1"/>
          <p:cNvSpPr>
            <a:spLocks noGrp="1"/>
          </p:cNvSpPr>
          <p:nvPr>
            <p:ph type="title" hasCustomPrompt="1"/>
          </p:nvPr>
        </p:nvSpPr>
        <p:spPr bwMode="black">
          <a:xfrm>
            <a:off x="269232" y="1646860"/>
            <a:ext cx="8961851"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black">
          <a:xfrm>
            <a:off x="269232" y="3441247"/>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6092099"/>
            <a:ext cx="1421066" cy="300619"/>
          </a:xfrm>
          <a:prstGeom prst="rect">
            <a:avLst/>
          </a:prstGeom>
        </p:spPr>
      </p:pic>
    </p:spTree>
    <p:extLst>
      <p:ext uri="{BB962C8B-B14F-4D97-AF65-F5344CB8AC3E}">
        <p14:creationId xmlns:p14="http://schemas.microsoft.com/office/powerpoint/2010/main" val="2147797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2178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51775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01610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80723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61811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86661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9859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266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411760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37414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064447" cy="1158793"/>
          </a:xfrm>
          <a:noFill/>
        </p:spPr>
        <p:txBody>
          <a:bodyPr wrap="square" tIns="91440" bIns="91440" anchor="t" anchorCtr="0">
            <a:spAutoFit/>
          </a:bodyPr>
          <a:lstStyle>
            <a:lvl1pPr>
              <a:defRPr sz="7056"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8065721" cy="724246"/>
          </a:xfrm>
          <a:noFill/>
        </p:spPr>
        <p:txBody>
          <a:bodyPr wrap="square" lIns="182880" tIns="146304" rIns="182880" bIns="146304">
            <a:spAutoFit/>
          </a:bodyPr>
          <a:lstStyle>
            <a:lvl1pPr marL="0" indent="0">
              <a:spcBef>
                <a:spcPts val="0"/>
              </a:spcBef>
              <a:buNone/>
              <a:defRPr sz="3136"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61074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065721" cy="1158793"/>
          </a:xfrm>
          <a:noFill/>
        </p:spPr>
        <p:txBody>
          <a:bodyPr wrap="square" tIns="91440" bIns="91440" anchor="t" anchorCtr="0">
            <a:spAutoFit/>
          </a:bodyPr>
          <a:lstStyle>
            <a:lvl1pPr>
              <a:defRPr sz="7056"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99533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84546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05279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933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698759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6318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35250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509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4" name="Text Placeholder 3"/>
          <p:cNvSpPr>
            <a:spLocks noGrp="1"/>
          </p:cNvSpPr>
          <p:nvPr>
            <p:ph type="body" sz="quarter" idx="10"/>
          </p:nvPr>
        </p:nvSpPr>
        <p:spPr>
          <a:xfrm>
            <a:off x="520700" y="1447800"/>
            <a:ext cx="5394960" cy="5181600"/>
          </a:xfrm>
        </p:spPr>
        <p:txBody>
          <a:bodyPr>
            <a:noAutofit/>
          </a:bodyPr>
          <a:lstStyle>
            <a:lvl1pPr marL="292100" indent="-292100">
              <a:spcBef>
                <a:spcPts val="1200"/>
              </a:spcBef>
              <a:buClr>
                <a:schemeClr val="tx1"/>
              </a:buClr>
              <a:buFont typeface="Wingdings" pitchFamily="2" charset="2"/>
              <a:buChar char=""/>
              <a:defRPr>
                <a:solidFill>
                  <a:schemeClr val="bg1">
                    <a:lumMod val="75000"/>
                    <a:lumOff val="25000"/>
                  </a:schemeClr>
                </a:solidFill>
              </a:defRPr>
            </a:lvl1pPr>
            <a:lvl2pPr marL="520700" indent="-228600">
              <a:defRPr sz="2000">
                <a:solidFill>
                  <a:schemeClr val="bg1">
                    <a:lumMod val="75000"/>
                    <a:lumOff val="25000"/>
                  </a:schemeClr>
                </a:solidFill>
              </a:defRPr>
            </a:lvl2pPr>
            <a:lvl3pPr marL="685800" indent="-165100">
              <a:tabLst/>
              <a:defRPr sz="2000">
                <a:solidFill>
                  <a:schemeClr val="bg1">
                    <a:lumMod val="75000"/>
                    <a:lumOff val="25000"/>
                  </a:schemeClr>
                </a:solidFill>
              </a:defRPr>
            </a:lvl3pPr>
            <a:lvl4pPr marL="863600" indent="-177800">
              <a:defRPr>
                <a:solidFill>
                  <a:schemeClr val="bg1">
                    <a:lumMod val="75000"/>
                    <a:lumOff val="25000"/>
                  </a:schemeClr>
                </a:solidFill>
              </a:defRPr>
            </a:lvl4pPr>
            <a:lvl5pPr marL="1028700" indent="-165100">
              <a:tabLst/>
              <a:defRPr>
                <a:solidFill>
                  <a:schemeClr val="bg1">
                    <a:lumMod val="75000"/>
                    <a:lumOff val="25000"/>
                  </a:schemeClr>
                </a:solidFill>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7" name="Text Placeholder 6"/>
          <p:cNvSpPr>
            <a:spLocks noGrp="1"/>
          </p:cNvSpPr>
          <p:nvPr>
            <p:ph type="body" sz="quarter" idx="11"/>
          </p:nvPr>
        </p:nvSpPr>
        <p:spPr>
          <a:xfrm>
            <a:off x="6277928" y="1447800"/>
            <a:ext cx="5394960" cy="5181600"/>
          </a:xfrm>
        </p:spPr>
        <p:txBody>
          <a:bodyPr>
            <a:noAutofit/>
          </a:bodyPr>
          <a:lstStyle>
            <a:lvl1pPr marL="339725" indent="-339725">
              <a:spcBef>
                <a:spcPts val="1200"/>
              </a:spcBef>
              <a:buFont typeface="Wingdings" pitchFamily="2" charset="2"/>
              <a:buChar char=""/>
              <a:defRPr lang="en-US" sz="3600" kern="1200" spc="-70" baseline="0" dirty="0" smtClean="0">
                <a:solidFill>
                  <a:schemeClr val="bg1">
                    <a:lumMod val="75000"/>
                    <a:lumOff val="25000"/>
                  </a:schemeClr>
                </a:solidFill>
                <a:latin typeface="+mj-lt"/>
                <a:ea typeface="+mn-ea"/>
                <a:cs typeface="+mn-cs"/>
              </a:defRPr>
            </a:lvl1pPr>
            <a:lvl2pPr marL="635000" indent="-342900">
              <a:defRPr lang="en-US" sz="2000" kern="1200" spc="0" baseline="0" dirty="0" smtClean="0">
                <a:solidFill>
                  <a:schemeClr val="bg1">
                    <a:lumMod val="75000"/>
                    <a:lumOff val="25000"/>
                  </a:schemeClr>
                </a:solidFill>
                <a:latin typeface="+mn-lt"/>
                <a:ea typeface="+mn-ea"/>
                <a:cs typeface="+mn-cs"/>
              </a:defRPr>
            </a:lvl2pPr>
            <a:lvl3pPr marL="863600" indent="-342900">
              <a:defRPr lang="en-US" sz="2000" kern="1200" spc="0" baseline="0" dirty="0" smtClean="0">
                <a:solidFill>
                  <a:schemeClr val="bg1">
                    <a:lumMod val="75000"/>
                    <a:lumOff val="25000"/>
                  </a:schemeClr>
                </a:solidFill>
                <a:latin typeface="+mn-lt"/>
                <a:ea typeface="+mn-ea"/>
                <a:cs typeface="+mn-cs"/>
              </a:defRPr>
            </a:lvl3pPr>
            <a:lvl4pPr marL="1028700" indent="-342900">
              <a:defRPr lang="en-US" sz="2000" kern="1200" spc="0" baseline="0" dirty="0" smtClean="0">
                <a:solidFill>
                  <a:schemeClr val="bg1">
                    <a:lumMod val="75000"/>
                    <a:lumOff val="25000"/>
                  </a:schemeClr>
                </a:solidFill>
                <a:latin typeface="+mn-lt"/>
                <a:ea typeface="+mn-ea"/>
                <a:cs typeface="+mn-cs"/>
              </a:defRPr>
            </a:lvl4pPr>
            <a:lvl5pPr marL="1206500" indent="-342900">
              <a:defRPr lang="en-US" sz="2000" kern="1200" spc="0" baseline="0" dirty="0">
                <a:solidFill>
                  <a:schemeClr val="bg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Fifth level</a:t>
            </a:r>
            <a:endParaRPr lang="en-US" dirty="0"/>
          </a:p>
        </p:txBody>
      </p:sp>
    </p:spTree>
    <p:extLst>
      <p:ext uri="{BB962C8B-B14F-4D97-AF65-F5344CB8AC3E}">
        <p14:creationId xmlns:p14="http://schemas.microsoft.com/office/powerpoint/2010/main" val="238528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869817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7"/>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096" y="470068"/>
            <a:ext cx="1421066" cy="300619"/>
          </a:xfrm>
          <a:prstGeom prst="rect">
            <a:avLst/>
          </a:prstGeom>
        </p:spPr>
      </p:pic>
    </p:spTree>
    <p:extLst>
      <p:ext uri="{BB962C8B-B14F-4D97-AF65-F5344CB8AC3E}">
        <p14:creationId xmlns:p14="http://schemas.microsoft.com/office/powerpoint/2010/main" val="276329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75056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28120" y="6006587"/>
            <a:ext cx="1812771" cy="387120"/>
          </a:xfrm>
          <a:prstGeom prst="rect">
            <a:avLst/>
          </a:prstGeom>
          <a:noFill/>
          <a:ln>
            <a:noFill/>
          </a:ln>
        </p:spPr>
      </p:pic>
      <p:sp>
        <p:nvSpPr>
          <p:cNvPr id="3" name="Text Placeholder 2"/>
          <p:cNvSpPr>
            <a:spLocks noGrp="1"/>
          </p:cNvSpPr>
          <p:nvPr>
            <p:ph type="body" sz="quarter" idx="13" hasCustomPrompt="1"/>
          </p:nvPr>
        </p:nvSpPr>
        <p:spPr>
          <a:xfrm>
            <a:off x="269233" y="301618"/>
            <a:ext cx="3583210" cy="567015"/>
          </a:xfrm>
        </p:spPr>
        <p:txBody>
          <a:bodyPr lIns="182880" tIns="146304" rIns="182880" bIns="146304"/>
          <a:lstStyle>
            <a:lvl1pPr marL="0" indent="0">
              <a:buNone/>
              <a:defRPr sz="1960"/>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Tree>
    <p:extLst>
      <p:ext uri="{BB962C8B-B14F-4D97-AF65-F5344CB8AC3E}">
        <p14:creationId xmlns:p14="http://schemas.microsoft.com/office/powerpoint/2010/main" val="16853781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19" tIns="44809" rIns="89619" bIns="44809" numCol="1" anchor="t" anchorCtr="0" compatLnSpc="1">
            <a:prstTxWarp prst="textNoShape">
              <a:avLst/>
            </a:prstTxWarp>
          </a:bodyPr>
          <a:lstStyle/>
          <a:p>
            <a:endParaRPr lang="en-US" sz="1764">
              <a:solidFill>
                <a:srgbClr val="404040"/>
              </a:solidFill>
            </a:endParaRPr>
          </a:p>
        </p:txBody>
      </p:sp>
      <p:sp>
        <p:nvSpPr>
          <p:cNvPr id="6" name="Text Placeholder 2"/>
          <p:cNvSpPr>
            <a:spLocks noGrp="1"/>
          </p:cNvSpPr>
          <p:nvPr>
            <p:ph type="body" sz="quarter" idx="13" hasCustomPrompt="1"/>
          </p:nvPr>
        </p:nvSpPr>
        <p:spPr>
          <a:xfrm>
            <a:off x="269233" y="301618"/>
            <a:ext cx="3583210" cy="567015"/>
          </a:xfrm>
        </p:spPr>
        <p:txBody>
          <a:bodyPr lIns="182880" tIns="146304" rIns="182880" bIns="146304"/>
          <a:lstStyle>
            <a:lvl1pPr marL="0" indent="0">
              <a:buNone/>
              <a:defRPr sz="1960"/>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Tree>
    <p:extLst>
      <p:ext uri="{BB962C8B-B14F-4D97-AF65-F5344CB8AC3E}">
        <p14:creationId xmlns:p14="http://schemas.microsoft.com/office/powerpoint/2010/main" val="3536831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366820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50" y="1635896"/>
            <a:ext cx="8603408" cy="4931036"/>
          </a:xfrm>
        </p:spPr>
        <p:txBody>
          <a:bodyPr wrap="square">
            <a:no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888"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2237802970"/>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dirty="0"/>
              <a:t>Click to edit Master title style</a:t>
            </a:r>
          </a:p>
        </p:txBody>
      </p:sp>
    </p:spTree>
    <p:extLst>
      <p:ext uri="{BB962C8B-B14F-4D97-AF65-F5344CB8AC3E}">
        <p14:creationId xmlns:p14="http://schemas.microsoft.com/office/powerpoint/2010/main" val="11045967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44" indent="-336044">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888"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15033032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888" rtl="0" eaLnBrk="1" latinLnBrk="0" hangingPunct="1">
              <a:spcBef>
                <a:spcPct val="20000"/>
              </a:spcBef>
            </a:pPr>
            <a:r>
              <a:rPr lang="en-US" dirty="0"/>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0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57820773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6" name="Text Placeholder 5"/>
          <p:cNvSpPr>
            <a:spLocks noGrp="1"/>
          </p:cNvSpPr>
          <p:nvPr>
            <p:ph type="body" sz="quarter" idx="11"/>
          </p:nvPr>
        </p:nvSpPr>
        <p:spPr>
          <a:xfrm>
            <a:off x="520700" y="1447800"/>
            <a:ext cx="5394960" cy="5181600"/>
          </a:xfrm>
        </p:spPr>
        <p:txBody>
          <a:bodyPr/>
          <a:lstStyle>
            <a:lvl1pPr marL="0" indent="0">
              <a:spcBef>
                <a:spcPts val="12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3363"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9" name="Text Placeholder 8"/>
          <p:cNvSpPr>
            <a:spLocks noGrp="1"/>
          </p:cNvSpPr>
          <p:nvPr>
            <p:ph type="body" sz="quarter" idx="12"/>
          </p:nvPr>
        </p:nvSpPr>
        <p:spPr>
          <a:xfrm>
            <a:off x="6277928" y="1447800"/>
            <a:ext cx="5394960" cy="5181600"/>
          </a:xfrm>
        </p:spPr>
        <p:txBody>
          <a:bodyPr/>
          <a:lstStyle>
            <a:lvl1pPr marL="0" indent="0">
              <a:spcBef>
                <a:spcPts val="1200"/>
              </a:spcBef>
              <a:buNone/>
              <a:defRPr lang="en-US" sz="4000" kern="1200" spc="-70" baseline="0" dirty="0" smtClean="0">
                <a:solidFill>
                  <a:schemeClr val="bg1">
                    <a:lumMod val="75000"/>
                    <a:lumOff val="25000"/>
                  </a:schemeClr>
                </a:solidFill>
                <a:latin typeface="+mn-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bg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Fifth level</a:t>
            </a:r>
            <a:endParaRPr lang="en-US" dirty="0"/>
          </a:p>
        </p:txBody>
      </p:sp>
    </p:spTree>
    <p:extLst>
      <p:ext uri="{BB962C8B-B14F-4D97-AF65-F5344CB8AC3E}">
        <p14:creationId xmlns:p14="http://schemas.microsoft.com/office/powerpoint/2010/main" val="244808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888" rtl="0" eaLnBrk="1" latinLnBrk="0" hangingPunct="1">
              <a:spcBef>
                <a:spcPct val="20000"/>
              </a:spcBef>
              <a:spcAft>
                <a:spcPts val="1600"/>
              </a:spcAft>
            </a:pPr>
            <a:r>
              <a:rPr lang="en-US" dirty="0"/>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0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6720701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888" rtl="0" eaLnBrk="1" latinLnBrk="0" hangingPunct="1">
              <a:spcBef>
                <a:spcPct val="20000"/>
              </a:spcBef>
            </a:pPr>
            <a:r>
              <a:rPr lang="en-US" dirty="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342386896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19" indent="-236475">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16" indent="-336044">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888" rtl="0" eaLnBrk="1" latinLnBrk="0" hangingPunct="1">
              <a:spcBef>
                <a:spcPct val="20000"/>
              </a:spcBef>
              <a:spcAft>
                <a:spcPts val="800"/>
              </a:spcAft>
              <a:buFont typeface="Arial" pitchFamily="34" charset="0"/>
              <a:buNone/>
            </a:pPr>
            <a:r>
              <a:rPr lang="en-US" dirty="0"/>
              <a:t>Click to edit Master text styles</a:t>
            </a:r>
          </a:p>
          <a:p>
            <a:pPr marL="0" marR="0" lvl="1" indent="0" algn="l" defTabSz="895888"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7943" lvl="2" indent="-223972" algn="l" defTabSz="895888"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735895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092984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003" y="2425050"/>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19" tIns="44809" rIns="89619" bIns="44809" numCol="1" anchor="t" anchorCtr="0" compatLnSpc="1">
            <a:prstTxWarp prst="textNoShape">
              <a:avLst/>
            </a:prstTxWarp>
          </a:bodyPr>
          <a:lstStyle/>
          <a:p>
            <a:endParaRPr lang="en-US" sz="1764">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28120" y="6006587"/>
            <a:ext cx="1812771" cy="387120"/>
          </a:xfrm>
          <a:prstGeom prst="rect">
            <a:avLst/>
          </a:prstGeom>
          <a:noFill/>
          <a:ln>
            <a:noFill/>
          </a:ln>
        </p:spPr>
      </p:pic>
    </p:spTree>
    <p:extLst>
      <p:ext uri="{BB962C8B-B14F-4D97-AF65-F5344CB8AC3E}">
        <p14:creationId xmlns:p14="http://schemas.microsoft.com/office/powerpoint/2010/main" val="374958764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408"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7" y="2257102"/>
            <a:ext cx="3825980"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408"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43113743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51503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332237" y="822797"/>
            <a:ext cx="9524352" cy="5212407"/>
          </a:xfrm>
          <a:prstGeom prst="rect">
            <a:avLst/>
          </a:prstGeom>
        </p:spPr>
      </p:pic>
    </p:spTree>
    <p:extLst>
      <p:ext uri="{BB962C8B-B14F-4D97-AF65-F5344CB8AC3E}">
        <p14:creationId xmlns:p14="http://schemas.microsoft.com/office/powerpoint/2010/main" val="83269605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pic>
        <p:nvPicPr>
          <p:cNvPr id="6"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77812" y="440043"/>
            <a:ext cx="2906279" cy="1257969"/>
          </a:xfrm>
          <a:prstGeom prst="rect">
            <a:avLst/>
          </a:prstGeom>
        </p:spPr>
      </p:pic>
    </p:spTree>
    <p:extLst>
      <p:ext uri="{BB962C8B-B14F-4D97-AF65-F5344CB8AC3E}">
        <p14:creationId xmlns:p14="http://schemas.microsoft.com/office/powerpoint/2010/main" val="232574831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 y="1008"/>
            <a:ext cx="12188824" cy="6855984"/>
          </a:xfrm>
          <a:prstGeom prst="rect">
            <a:avLst/>
          </a:prstGeom>
        </p:spPr>
      </p:pic>
      <p:sp>
        <p:nvSpPr>
          <p:cNvPr id="14" name="Dark gradation bottom"/>
          <p:cNvSpPr/>
          <p:nvPr userDrawn="1"/>
        </p:nvSpPr>
        <p:spPr bwMode="gray">
          <a:xfrm flipV="1">
            <a:off x="1" y="-3"/>
            <a:ext cx="12198903" cy="6858000"/>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07"/>
            <a:ext cx="12198902" cy="6858000"/>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169" y="2084172"/>
            <a:ext cx="6273340"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2084172"/>
            <a:ext cx="6274895" cy="2062069"/>
          </a:xfrm>
          <a:noFill/>
        </p:spPr>
        <p:txBody>
          <a:bodyPr vert="horz" wrap="square" lIns="146304" tIns="91440" rIns="146304" bIns="91440" rtlCol="0" anchor="t" anchorCtr="0">
            <a:noAutofit/>
          </a:bodyPr>
          <a:lstStyle>
            <a:lvl1pPr>
              <a:defRPr lang="en-US" sz="5880"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169" y="4146242"/>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4667" y="440043"/>
            <a:ext cx="2906279" cy="1257969"/>
          </a:xfrm>
          <a:prstGeom prst="rect">
            <a:avLst/>
          </a:prstGeom>
        </p:spPr>
      </p:pic>
    </p:spTree>
    <p:extLst>
      <p:ext uri="{BB962C8B-B14F-4D97-AF65-F5344CB8AC3E}">
        <p14:creationId xmlns:p14="http://schemas.microsoft.com/office/powerpoint/2010/main" val="774232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image" Target="../media/image8.png"/><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theme" Target="../theme/theme4.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theme" Target="../theme/theme5.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image" Target="../media/image13.png"/><Relationship Id="rId2" Type="http://schemas.openxmlformats.org/officeDocument/2006/relationships/slideLayout" Target="../slideLayouts/slideLayout84.xml"/><Relationship Id="rId16" Type="http://schemas.openxmlformats.org/officeDocument/2006/relationships/theme" Target="../theme/theme6.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21" Type="http://schemas.openxmlformats.org/officeDocument/2006/relationships/slideLayout" Target="../slideLayouts/slideLayout118.xml"/><Relationship Id="rId34" Type="http://schemas.openxmlformats.org/officeDocument/2006/relationships/slideLayout" Target="../slideLayouts/slideLayout131.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slideLayout" Target="../slideLayouts/slideLayout130.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37" Type="http://schemas.openxmlformats.org/officeDocument/2006/relationships/image" Target="../media/image17.png"/><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36" Type="http://schemas.openxmlformats.org/officeDocument/2006/relationships/image" Target="../media/image16.png"/><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theme" Target="../theme/theme7.xml"/><Relationship Id="rId8" Type="http://schemas.openxmlformats.org/officeDocument/2006/relationships/slideLayout" Target="../slideLayouts/slideLayout105.xml"/><Relationship Id="rId3" Type="http://schemas.openxmlformats.org/officeDocument/2006/relationships/slideLayout" Target="../slideLayouts/slideLayout10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3" Type="http://schemas.openxmlformats.org/officeDocument/2006/relationships/slideLayout" Target="../slideLayouts/slideLayout134.xml"/><Relationship Id="rId21" Type="http://schemas.openxmlformats.org/officeDocument/2006/relationships/slideLayout" Target="../slideLayouts/slideLayout152.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24" Type="http://schemas.openxmlformats.org/officeDocument/2006/relationships/theme" Target="../theme/theme8.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slideLayout" Target="../slideLayouts/slideLayout154.xml"/><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3" Type="http://schemas.openxmlformats.org/officeDocument/2006/relationships/slideLayout" Target="../slideLayouts/slideLayout157.xml"/><Relationship Id="rId21" Type="http://schemas.openxmlformats.org/officeDocument/2006/relationships/theme" Target="../theme/theme9.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s-ES_tradnl"/>
              <a:t>Click to edit Master title style</a:t>
            </a:r>
            <a:endParaRPr lang="en-US" dirty="0"/>
          </a:p>
        </p:txBody>
      </p:sp>
      <p:sp>
        <p:nvSpPr>
          <p:cNvPr id="4" name="Text Placeholder 3"/>
          <p:cNvSpPr>
            <a:spLocks noGrp="1"/>
          </p:cNvSpPr>
          <p:nvPr>
            <p:ph type="body" idx="1"/>
          </p:nvPr>
        </p:nvSpPr>
        <p:spPr>
          <a:xfrm>
            <a:off x="520700" y="1447800"/>
            <a:ext cx="11152188" cy="5181600"/>
          </a:xfrm>
          <a:prstGeom prst="rect">
            <a:avLst/>
          </a:prstGeom>
        </p:spPr>
        <p:txBody>
          <a:bodyPr vert="horz" lIns="0" tIns="0" rIns="0" bIns="0" rtlCol="0">
            <a:noAutofit/>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871470716"/>
      </p:ext>
    </p:extLst>
  </p:cSld>
  <p:clrMap bg1="dk1" tx1="lt1" bg2="dk2" tx2="lt2" accent1="accent1" accent2="accent2" accent3="accent3" accent4="accent4" accent5="accent5" accent6="accent6" hlink="hlink" folHlink="folHlink"/>
  <p:sldLayoutIdLst>
    <p:sldLayoutId id="2147484083" r:id="rId1"/>
    <p:sldLayoutId id="2147484084" r:id="rId2"/>
    <p:sldLayoutId id="2147484097" r:id="rId3"/>
    <p:sldLayoutId id="2147484085" r:id="rId4"/>
    <p:sldLayoutId id="2147484086" r:id="rId5"/>
    <p:sldLayoutId id="2147484087" r:id="rId6"/>
    <p:sldLayoutId id="2147484088" r:id="rId7"/>
    <p:sldLayoutId id="2147484089" r:id="rId8"/>
    <p:sldLayoutId id="2147484090" r:id="rId9"/>
    <p:sldLayoutId id="2147484092" r:id="rId10"/>
    <p:sldLayoutId id="2147484098" r:id="rId11"/>
    <p:sldLayoutId id="2147484100" r:id="rId12"/>
    <p:sldLayoutId id="2147484099" r:id="rId13"/>
    <p:sldLayoutId id="2147484093" r:id="rId14"/>
    <p:sldLayoutId id="2147484094" r:id="rId15"/>
    <p:sldLayoutId id="2147484095" r:id="rId16"/>
    <p:sldLayoutId id="2147484096" r:id="rId17"/>
    <p:sldLayoutId id="2147484127" r:id="rId18"/>
    <p:sldLayoutId id="2147484161" r:id="rId19"/>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2">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s-ES_tradnl"/>
              <a:t>Click to edit Master title style</a:t>
            </a:r>
            <a:endParaRPr lang="en-US" dirty="0"/>
          </a:p>
        </p:txBody>
      </p:sp>
      <p:sp>
        <p:nvSpPr>
          <p:cNvPr id="4" name="Text Placeholder 3"/>
          <p:cNvSpPr>
            <a:spLocks noGrp="1"/>
          </p:cNvSpPr>
          <p:nvPr>
            <p:ph type="body" idx="1"/>
          </p:nvPr>
        </p:nvSpPr>
        <p:spPr>
          <a:xfrm>
            <a:off x="520700" y="1447800"/>
            <a:ext cx="11152188" cy="5181600"/>
          </a:xfrm>
          <a:prstGeom prst="rect">
            <a:avLst/>
          </a:prstGeom>
        </p:spPr>
        <p:txBody>
          <a:bodyPr vert="horz" lIns="0" tIns="0" rIns="0" bIns="0" rtlCol="0">
            <a:noAutofit/>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1507053643"/>
      </p:ext>
    </p:extLst>
  </p:cSld>
  <p:clrMap bg1="dk1" tx1="lt1" bg2="dk2" tx2="lt2" accent1="accent1" accent2="accent2" accent3="accent3" accent4="accent4" accent5="accent5" accent6="accent6" hlink="hlink" folHlink="folHlink"/>
  <p:sldLayoutIdLst>
    <p:sldLayoutId id="2147484300" r:id="rId1"/>
    <p:sldLayoutId id="2147484301" r:id="rId2"/>
    <p:sldLayoutId id="2147484302" r:id="rId3"/>
    <p:sldLayoutId id="2147484303" r:id="rId4"/>
    <p:sldLayoutId id="2147484304" r:id="rId5"/>
    <p:sldLayoutId id="2147484305" r:id="rId6"/>
    <p:sldLayoutId id="2147484306" r:id="rId7"/>
    <p:sldLayoutId id="2147484307" r:id="rId8"/>
    <p:sldLayoutId id="2147484308" r:id="rId9"/>
    <p:sldLayoutId id="2147484309" r:id="rId10"/>
    <p:sldLayoutId id="2147484310" r:id="rId11"/>
    <p:sldLayoutId id="2147484311" r:id="rId12"/>
    <p:sldLayoutId id="2147484312" r:id="rId13"/>
    <p:sldLayoutId id="2147484313" r:id="rId14"/>
    <p:sldLayoutId id="2147484314" r:id="rId15"/>
    <p:sldLayoutId id="2147484315" r:id="rId16"/>
    <p:sldLayoutId id="2147484316" r:id="rId17"/>
    <p:sldLayoutId id="2147484317" r:id="rId18"/>
    <p:sldLayoutId id="2147484318" r:id="rId19"/>
    <p:sldLayoutId id="2147484319" r:id="rId20"/>
    <p:sldLayoutId id="2147484320" r:id="rId21"/>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2">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660" y="196326"/>
            <a:ext cx="11149013" cy="1163637"/>
          </a:xfrm>
          <a:prstGeom prst="rect">
            <a:avLst/>
          </a:prstGeom>
        </p:spPr>
        <p:txBody>
          <a:bodyPr vert="horz" wrap="square" lIns="0" tIns="0" rIns="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605177" y="1684476"/>
            <a:ext cx="11149012" cy="1551194"/>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solidFill>
                <a:srgbClr val="292929">
                  <a:tint val="75000"/>
                </a:srgbClr>
              </a:solidFill>
            </a:endParaRPr>
          </a:p>
        </p:txBody>
      </p:sp>
      <p:sp>
        <p:nvSpPr>
          <p:cNvPr id="5" name="Footer Placeholder 4"/>
          <p:cNvSpPr>
            <a:spLocks noGrp="1"/>
          </p:cNvSpPr>
          <p:nvPr>
            <p:ph type="ftr" sz="quarter" idx="3"/>
          </p:nvPr>
        </p:nvSpPr>
        <p:spPr>
          <a:xfrm>
            <a:off x="4164013"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solidFill>
                  <a:srgbClr val="292929">
                    <a:tint val="75000"/>
                  </a:srgbClr>
                </a:solidFill>
              </a:rPr>
              <a:t>Microsoft Confidential</a:t>
            </a:r>
          </a:p>
        </p:txBody>
      </p:sp>
      <p:sp>
        <p:nvSpPr>
          <p:cNvPr id="6" name="Slide Number Placeholder 5"/>
          <p:cNvSpPr>
            <a:spLocks noGrp="1"/>
          </p:cNvSpPr>
          <p:nvPr>
            <p:ph type="sldNum" sz="quarter" idx="4"/>
          </p:nvPr>
        </p:nvSpPr>
        <p:spPr>
          <a:xfrm>
            <a:off x="8736013" y="6356350"/>
            <a:ext cx="28432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1642571342"/>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ransition>
    <p:fade/>
  </p:transition>
  <p:hf hdr="0" dt="0"/>
  <p:txStyles>
    <p:titleStyle>
      <a:lvl1pPr algn="l" defTabSz="914363" rtl="0" eaLnBrk="1" latinLnBrk="0" hangingPunct="1">
        <a:lnSpc>
          <a:spcPct val="90000"/>
        </a:lnSpc>
        <a:spcBef>
          <a:spcPct val="0"/>
        </a:spcBef>
        <a:buNone/>
        <a:defRPr lang="en-US" sz="4800" b="0" kern="1200" cap="none" spc="-200" baseline="0" dirty="0" smtClean="0">
          <a:ln w="3175">
            <a:noFill/>
          </a:ln>
          <a:solidFill>
            <a:schemeClr val="tx1">
              <a:alpha val="98824"/>
            </a:schemeClr>
          </a:solidFill>
          <a:effectLst/>
          <a:latin typeface="+mn-lt"/>
          <a:ea typeface="+mn-ea"/>
          <a:cs typeface="Arial" charset="0"/>
        </a:defRPr>
      </a:lvl1pPr>
    </p:titleStyle>
    <p:bodyStyle>
      <a:lvl1pPr marL="460375" indent="-460375" algn="l" defTabSz="914363" rtl="0" eaLnBrk="1" latinLnBrk="0" hangingPunct="1">
        <a:lnSpc>
          <a:spcPct val="90000"/>
        </a:lnSpc>
        <a:spcBef>
          <a:spcPct val="20000"/>
        </a:spcBef>
        <a:buClr>
          <a:srgbClr val="00DCFF"/>
        </a:buClr>
        <a:buSzPct val="90000"/>
        <a:buFont typeface="Arial" pitchFamily="34" charset="0"/>
        <a:buChar char="•"/>
        <a:defRPr sz="2400" kern="1200">
          <a:solidFill>
            <a:schemeClr val="tx1">
              <a:lumMod val="75000"/>
              <a:lumOff val="25000"/>
              <a:alpha val="99000"/>
            </a:schemeClr>
          </a:solidFill>
          <a:latin typeface="+mn-lt"/>
          <a:ea typeface="+mn-ea"/>
          <a:cs typeface="+mn-cs"/>
        </a:defRPr>
      </a:lvl1pPr>
      <a:lvl2pPr marL="855663" indent="-395288" algn="l" defTabSz="914363" rtl="0" eaLnBrk="1" latinLnBrk="0" hangingPunct="1">
        <a:lnSpc>
          <a:spcPct val="90000"/>
        </a:lnSpc>
        <a:spcBef>
          <a:spcPct val="20000"/>
        </a:spcBef>
        <a:buClr>
          <a:srgbClr val="00DCFF"/>
        </a:buClr>
        <a:buSzPct val="90000"/>
        <a:buFont typeface="Arial" pitchFamily="34" charset="0"/>
        <a:buChar char="•"/>
        <a:defRPr sz="2000" kern="1200">
          <a:solidFill>
            <a:schemeClr val="tx1">
              <a:lumMod val="75000"/>
              <a:lumOff val="25000"/>
              <a:alpha val="99000"/>
            </a:schemeClr>
          </a:solidFill>
          <a:latin typeface="+mn-lt"/>
          <a:ea typeface="+mn-ea"/>
          <a:cs typeface="+mn-cs"/>
        </a:defRPr>
      </a:lvl2pPr>
      <a:lvl3pPr marL="1258888" indent="-403225" algn="l" defTabSz="914363" rtl="0" eaLnBrk="1" latinLnBrk="0" hangingPunct="1">
        <a:lnSpc>
          <a:spcPct val="90000"/>
        </a:lnSpc>
        <a:spcBef>
          <a:spcPct val="20000"/>
        </a:spcBef>
        <a:buClr>
          <a:srgbClr val="00DCFF"/>
        </a:buClr>
        <a:buSzPct val="90000"/>
        <a:buFont typeface="Arial" pitchFamily="34" charset="0"/>
        <a:buChar char="•"/>
        <a:defRPr sz="1800" kern="1200">
          <a:solidFill>
            <a:schemeClr val="tx1">
              <a:lumMod val="75000"/>
              <a:lumOff val="25000"/>
              <a:alpha val="99000"/>
            </a:schemeClr>
          </a:solidFill>
          <a:latin typeface="+mn-lt"/>
          <a:ea typeface="+mn-ea"/>
          <a:cs typeface="+mn-cs"/>
        </a:defRPr>
      </a:lvl3pPr>
      <a:lvl4pPr marL="1604963" indent="-346075" algn="l" defTabSz="914363" rtl="0" eaLnBrk="1" latinLnBrk="0" hangingPunct="1">
        <a:lnSpc>
          <a:spcPct val="90000"/>
        </a:lnSpc>
        <a:spcBef>
          <a:spcPct val="20000"/>
        </a:spcBef>
        <a:buClr>
          <a:srgbClr val="00DCFF"/>
        </a:buClr>
        <a:buSzPct val="90000"/>
        <a:buFont typeface="Arial" pitchFamily="34" charset="0"/>
        <a:buChar char="•"/>
        <a:defRPr sz="1600" kern="1200">
          <a:solidFill>
            <a:schemeClr val="tx1">
              <a:lumMod val="75000"/>
              <a:lumOff val="25000"/>
              <a:alpha val="99000"/>
            </a:schemeClr>
          </a:solidFill>
          <a:latin typeface="+mn-lt"/>
          <a:ea typeface="+mn-ea"/>
          <a:cs typeface="+mn-cs"/>
        </a:defRPr>
      </a:lvl4pPr>
      <a:lvl5pPr marL="1941513" indent="-336550" algn="l" defTabSz="914363" rtl="0" eaLnBrk="1" latinLnBrk="0" hangingPunct="1">
        <a:lnSpc>
          <a:spcPct val="90000"/>
        </a:lnSpc>
        <a:spcBef>
          <a:spcPct val="20000"/>
        </a:spcBef>
        <a:buClr>
          <a:srgbClr val="00DCFF"/>
        </a:buClr>
        <a:buSzPct val="90000"/>
        <a:buFont typeface="Arial" pitchFamily="34" charset="0"/>
        <a:buChar char="•"/>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800347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 id="2147484140" r:id="rId12"/>
  </p:sldLayoutIdLst>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2032874324"/>
      </p:ext>
    </p:extLst>
  </p:cSld>
  <p:clrMap bg1="lt1" tx1="dk1" bg2="lt2" tx2="dk2" accent1="accent1" accent2="accent2" accent3="accent3" accent4="accent4" accent5="accent5" accent6="accent6" hlink="hlink" folHlink="folHlink"/>
  <p:sldLayoutIdLst>
    <p:sldLayoutId id="2147484145" r:id="rId1"/>
    <p:sldLayoutId id="2147484146" r:id="rId2"/>
    <p:sldLayoutId id="2147484147" r:id="rId3"/>
    <p:sldLayoutId id="2147484148" r:id="rId4"/>
    <p:sldLayoutId id="2147484149" r:id="rId5"/>
    <p:sldLayoutId id="2147484150" r:id="rId6"/>
    <p:sldLayoutId id="2147484151" r:id="rId7"/>
    <p:sldLayoutId id="2147484152" r:id="rId8"/>
    <p:sldLayoutId id="2147484153" r:id="rId9"/>
    <p:sldLayoutId id="2147484154" r:id="rId10"/>
    <p:sldLayoutId id="2147484155" r:id="rId11"/>
    <p:sldLayoutId id="2147484156" r:id="rId12"/>
    <p:sldLayoutId id="2147484157" r:id="rId13"/>
    <p:sldLayoutId id="2147484158" r:id="rId14"/>
    <p:sldLayoutId id="2147484159" r:id="rId15"/>
    <p:sldLayoutId id="2147484160" r:id="rId16"/>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67685" y="-217"/>
            <a:ext cx="935232" cy="5654620"/>
            <a:chOff x="12618968" y="-221"/>
            <a:chExt cx="954234" cy="5767188"/>
          </a:xfrm>
        </p:grpSpPr>
        <p:grpSp>
          <p:nvGrpSpPr>
            <p:cNvPr id="26" name="Group 25"/>
            <p:cNvGrpSpPr/>
            <p:nvPr userDrawn="1"/>
          </p:nvGrpSpPr>
          <p:grpSpPr>
            <a:xfrm rot="5400000">
              <a:off x="11584221" y="1040743"/>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3828"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3828"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3828"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3828"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093"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093"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239357719"/>
      </p:ext>
    </p:extLst>
  </p:cSld>
  <p:clrMap bg1="lt1" tx1="dk1" bg2="lt2" tx2="dk2" accent1="accent1" accent2="accent2" accent3="accent3" accent4="accent4" accent5="accent5" accent6="accent6" hlink="hlink" folHlink="folHlink"/>
  <p:sldLayoutIdLst>
    <p:sldLayoutId id="2147484163" r:id="rId1"/>
    <p:sldLayoutId id="2147484164" r:id="rId2"/>
    <p:sldLayoutId id="2147484165" r:id="rId3"/>
    <p:sldLayoutId id="2147484166" r:id="rId4"/>
    <p:sldLayoutId id="2147484167" r:id="rId5"/>
    <p:sldLayoutId id="2147484168" r:id="rId6"/>
    <p:sldLayoutId id="2147484169" r:id="rId7"/>
    <p:sldLayoutId id="2147484170" r:id="rId8"/>
    <p:sldLayoutId id="2147484171" r:id="rId9"/>
    <p:sldLayoutId id="2147484172" r:id="rId10"/>
    <p:sldLayoutId id="2147484173" r:id="rId11"/>
    <p:sldLayoutId id="2147484174" r:id="rId12"/>
    <p:sldLayoutId id="2147484175" r:id="rId13"/>
    <p:sldLayoutId id="2147484176" r:id="rId14"/>
    <p:sldLayoutId id="2147484177" r:id="rId15"/>
    <p:sldLayoutId id="2147484178" r:id="rId16"/>
    <p:sldLayoutId id="2147484179" r:id="rId17"/>
    <p:sldLayoutId id="2147484180" r:id="rId18"/>
    <p:sldLayoutId id="2147484181" r:id="rId19"/>
    <p:sldLayoutId id="2147484182" r:id="rId20"/>
    <p:sldLayoutId id="2147484183" r:id="rId21"/>
    <p:sldLayoutId id="2147484184" r:id="rId22"/>
    <p:sldLayoutId id="2147484185" r:id="rId23"/>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2279051391"/>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 id="2147484195" r:id="rId9"/>
    <p:sldLayoutId id="2147484196" r:id="rId10"/>
    <p:sldLayoutId id="2147484197" r:id="rId11"/>
    <p:sldLayoutId id="2147484198" r:id="rId12"/>
    <p:sldLayoutId id="2147484199" r:id="rId13"/>
    <p:sldLayoutId id="2147484200" r:id="rId14"/>
    <p:sldLayoutId id="2147484201" r:id="rId15"/>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6"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510416591"/>
      </p:ext>
    </p:extLst>
  </p:cSld>
  <p:clrMap bg1="dk1" tx1="lt1" bg2="dk2" tx2="lt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 id="2147484214" r:id="rId11"/>
    <p:sldLayoutId id="2147484215" r:id="rId12"/>
    <p:sldLayoutId id="2147484216" r:id="rId13"/>
    <p:sldLayoutId id="2147484217" r:id="rId14"/>
    <p:sldLayoutId id="2147484218" r:id="rId15"/>
    <p:sldLayoutId id="2147484219" r:id="rId16"/>
    <p:sldLayoutId id="2147484220" r:id="rId17"/>
    <p:sldLayoutId id="2147484221" r:id="rId18"/>
    <p:sldLayoutId id="2147484222" r:id="rId19"/>
    <p:sldLayoutId id="2147484223" r:id="rId20"/>
    <p:sldLayoutId id="2147484224" r:id="rId21"/>
    <p:sldLayoutId id="2147484225" r:id="rId22"/>
    <p:sldLayoutId id="2147484226" r:id="rId23"/>
    <p:sldLayoutId id="2147484227" r:id="rId24"/>
    <p:sldLayoutId id="2147484228" r:id="rId25"/>
    <p:sldLayoutId id="2147484229" r:id="rId26"/>
    <p:sldLayoutId id="2147484230" r:id="rId27"/>
    <p:sldLayoutId id="2147484231" r:id="rId28"/>
    <p:sldLayoutId id="2147484232" r:id="rId29"/>
    <p:sldLayoutId id="2147484233" r:id="rId30"/>
    <p:sldLayoutId id="2147484234" r:id="rId31"/>
    <p:sldLayoutId id="2147484235" r:id="rId32"/>
    <p:sldLayoutId id="2147484297" r:id="rId33"/>
    <p:sldLayoutId id="2147484298" r:id="rId34"/>
  </p:sldLayoutIdLst>
  <p:transition>
    <p:fade/>
  </p:transition>
  <p:txStyles>
    <p:title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7"/>
        </a:buBlip>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2"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p:cNvGrpSpPr/>
          <p:nvPr userDrawn="1"/>
        </p:nvGrpSpPr>
        <p:grpSpPr>
          <a:xfrm>
            <a:off x="12367681" y="-8231"/>
            <a:ext cx="936611" cy="5662633"/>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1729744761"/>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 id="2147484248" r:id="rId12"/>
    <p:sldLayoutId id="2147484249" r:id="rId13"/>
    <p:sldLayoutId id="2147484250" r:id="rId14"/>
    <p:sldLayoutId id="2147484251" r:id="rId15"/>
    <p:sldLayoutId id="2147484252" r:id="rId16"/>
    <p:sldLayoutId id="2147484253" r:id="rId17"/>
    <p:sldLayoutId id="2147484254" r:id="rId18"/>
    <p:sldLayoutId id="2147484255" r:id="rId19"/>
    <p:sldLayoutId id="2147484256" r:id="rId20"/>
    <p:sldLayoutId id="2147484257" r:id="rId21"/>
    <p:sldLayoutId id="2147484258" r:id="rId22"/>
    <p:sldLayoutId id="2147484259" r:id="rId23"/>
  </p:sldLayoutIdLst>
  <p:transition>
    <p:fade/>
  </p:transition>
  <p:txStyles>
    <p:title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s-ES_tradnl"/>
              <a:t>Click to edit Master title style</a:t>
            </a:r>
            <a:endParaRPr lang="en-US" dirty="0"/>
          </a:p>
        </p:txBody>
      </p:sp>
      <p:sp>
        <p:nvSpPr>
          <p:cNvPr id="4" name="Text Placeholder 3"/>
          <p:cNvSpPr>
            <a:spLocks noGrp="1"/>
          </p:cNvSpPr>
          <p:nvPr>
            <p:ph type="body" idx="1"/>
          </p:nvPr>
        </p:nvSpPr>
        <p:spPr>
          <a:xfrm>
            <a:off x="520700" y="1447800"/>
            <a:ext cx="11152188" cy="5181600"/>
          </a:xfrm>
          <a:prstGeom prst="rect">
            <a:avLst/>
          </a:prstGeom>
        </p:spPr>
        <p:txBody>
          <a:bodyPr vert="horz" lIns="0" tIns="0" rIns="0" bIns="0" rtlCol="0">
            <a:noAutofit/>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1993266172"/>
      </p:ext>
    </p:extLst>
  </p:cSld>
  <p:clrMap bg1="dk1" tx1="lt1" bg2="dk2" tx2="lt2" accent1="accent1" accent2="accent2" accent3="accent3" accent4="accent4" accent5="accent5" accent6="accent6" hlink="hlink" folHlink="folHlink"/>
  <p:sldLayoutIdLst>
    <p:sldLayoutId id="2147484276" r:id="rId1"/>
    <p:sldLayoutId id="2147484277" r:id="rId2"/>
    <p:sldLayoutId id="2147484278" r:id="rId3"/>
    <p:sldLayoutId id="2147484279" r:id="rId4"/>
    <p:sldLayoutId id="2147484280" r:id="rId5"/>
    <p:sldLayoutId id="2147484281" r:id="rId6"/>
    <p:sldLayoutId id="2147484282" r:id="rId7"/>
    <p:sldLayoutId id="2147484283" r:id="rId8"/>
    <p:sldLayoutId id="2147484284" r:id="rId9"/>
    <p:sldLayoutId id="2147484285" r:id="rId10"/>
    <p:sldLayoutId id="2147484286" r:id="rId11"/>
    <p:sldLayoutId id="2147484287" r:id="rId12"/>
    <p:sldLayoutId id="2147484288" r:id="rId13"/>
    <p:sldLayoutId id="2147484289" r:id="rId14"/>
    <p:sldLayoutId id="2147484290" r:id="rId15"/>
    <p:sldLayoutId id="2147484291" r:id="rId16"/>
    <p:sldLayoutId id="2147484292" r:id="rId17"/>
    <p:sldLayoutId id="2147484293" r:id="rId18"/>
    <p:sldLayoutId id="2147484294" r:id="rId19"/>
    <p:sldLayoutId id="2147484295" r:id="rId20"/>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2">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2.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116.xml"/></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116.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16.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0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hyperlink" Target="https://dot.net/architecture" TargetMode="External"/><Relationship Id="rId2" Type="http://schemas.openxmlformats.org/officeDocument/2006/relationships/notesSlide" Target="../notesSlides/notesSlide17.xml"/><Relationship Id="rId1" Type="http://schemas.openxmlformats.org/officeDocument/2006/relationships/slideLayout" Target="../slideLayouts/slideLayout10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0.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3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5.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16.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16.xml"/></Relationships>
</file>

<file path=ppt/slides/_rels/slide24.xml.rels><?xml version="1.0" encoding="UTF-8" standalone="yes"?>
<Relationships xmlns="http://schemas.openxmlformats.org/package/2006/relationships"><Relationship Id="rId3" Type="http://schemas.openxmlformats.org/officeDocument/2006/relationships/hyperlink" Target="https://aka.ms/dotnetcore21" TargetMode="External"/><Relationship Id="rId2" Type="http://schemas.openxmlformats.org/officeDocument/2006/relationships/notesSlide" Target="../notesSlides/notesSlide22.xml"/><Relationship Id="rId1" Type="http://schemas.openxmlformats.org/officeDocument/2006/relationships/slideLayout" Target="../slideLayouts/slideLayout108.xml"/></Relationships>
</file>

<file path=ppt/slides/_rels/slide2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3.xml"/><Relationship Id="rId1" Type="http://schemas.openxmlformats.org/officeDocument/2006/relationships/slideLayout" Target="../slideLayouts/slideLayout116.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116.xml"/><Relationship Id="rId5" Type="http://schemas.openxmlformats.org/officeDocument/2006/relationships/hyperlink" Target="https://www.techempower.com/benchmarks/#section=data-r14&amp;hw=ph&amp;test=plaintext" TargetMode="External"/><Relationship Id="rId4" Type="http://schemas.openxmlformats.org/officeDocument/2006/relationships/image" Target="../media/image40.svg"/></Relationships>
</file>

<file path=ppt/slides/_rels/slide2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5.xml"/><Relationship Id="rId1" Type="http://schemas.openxmlformats.org/officeDocument/2006/relationships/slideLayout" Target="../slideLayouts/slideLayout1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8.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2.xml"/></Relationships>
</file>

<file path=ppt/slides/_rels/slide34.xml.rels><?xml version="1.0" encoding="UTF-8" standalone="yes"?>
<Relationships xmlns="http://schemas.openxmlformats.org/package/2006/relationships"><Relationship Id="rId3" Type="http://schemas.openxmlformats.org/officeDocument/2006/relationships/hyperlink" Target="https://www.microsoft.com/net/core/" TargetMode="External"/><Relationship Id="rId2" Type="http://schemas.openxmlformats.org/officeDocument/2006/relationships/notesSlide" Target="../notesSlides/notesSlide32.xml"/><Relationship Id="rId1" Type="http://schemas.openxmlformats.org/officeDocument/2006/relationships/slideLayout" Target="../slideLayouts/slideLayout108.xml"/><Relationship Id="rId6" Type="http://schemas.openxmlformats.org/officeDocument/2006/relationships/hyperlink" Target="https://www.visualstudio.com/vs/net-productivity/" TargetMode="External"/><Relationship Id="rId5" Type="http://schemas.openxmlformats.org/officeDocument/2006/relationships/hyperlink" Target="https://www.microsoft.com/net/architecture" TargetMode="External"/><Relationship Id="rId4" Type="http://schemas.openxmlformats.org/officeDocument/2006/relationships/hyperlink" Target="https://www.visualstudio.com/vs/preview/"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16.xml"/><Relationship Id="rId6" Type="http://schemas.microsoft.com/office/2007/relationships/hdphoto" Target="../media/hdphoto2.wdp"/><Relationship Id="rId5" Type="http://schemas.openxmlformats.org/officeDocument/2006/relationships/image" Target="../media/image28.png"/><Relationship Id="rId4" Type="http://schemas.openxmlformats.org/officeDocument/2006/relationships/image" Target="../media/image27.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8.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github.com/dotnet/standard/blob/master/docs/versions.md#net-standard-versions" TargetMode="External"/><Relationship Id="rId1" Type="http://schemas.openxmlformats.org/officeDocument/2006/relationships/slideLayout" Target="../slideLayouts/slideLayout1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598003"/>
            <a:ext cx="11149013" cy="1661993"/>
          </a:xfrm>
        </p:spPr>
        <p:txBody>
          <a:bodyPr/>
          <a:lstStyle/>
          <a:p>
            <a:pPr algn="ctr"/>
            <a:r>
              <a:rPr lang="es-AR" sz="7200" dirty="0">
                <a:cs typeface="Haettenschweiler"/>
              </a:rPr>
              <a:t>.NET Core Workshop</a:t>
            </a:r>
            <a:br>
              <a:rPr lang="es-AR" sz="7200" dirty="0">
                <a:cs typeface="Haettenschweiler"/>
              </a:rPr>
            </a:br>
            <a:endParaRPr lang="es-AR" sz="4800" dirty="0">
              <a:cs typeface="Haettenschweiler"/>
            </a:endParaRPr>
          </a:p>
        </p:txBody>
      </p:sp>
      <p:sp>
        <p:nvSpPr>
          <p:cNvPr id="4" name="Subtitle 2"/>
          <p:cNvSpPr txBox="1">
            <a:spLocks/>
          </p:cNvSpPr>
          <p:nvPr/>
        </p:nvSpPr>
        <p:spPr>
          <a:xfrm>
            <a:off x="6002717" y="4776052"/>
            <a:ext cx="6139639" cy="1834765"/>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559" rtl="0" eaLnBrk="1" fontAlgn="auto" latinLnBrk="0" hangingPunct="1">
              <a:lnSpc>
                <a:spcPct val="100000"/>
              </a:lnSpc>
              <a:spcBef>
                <a:spcPct val="20000"/>
              </a:spcBef>
              <a:spcAft>
                <a:spcPts val="0"/>
              </a:spcAft>
              <a:buClrTx/>
              <a:buSzPct val="90000"/>
              <a:buFont typeface="Arial" pitchFamily="34" charset="0"/>
              <a:buNone/>
              <a:tabLst/>
              <a:defRPr/>
            </a:pP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ＭＳ Ｐゴシック"/>
              </a:rPr>
              <a:t>Mariano Sánchez</a:t>
            </a:r>
          </a:p>
          <a:p>
            <a:pPr marL="0" marR="0" lvl="0" indent="0" algn="r" defTabSz="932559" rtl="0" eaLnBrk="1" fontAlgn="auto" latinLnBrk="0" hangingPunct="1">
              <a:lnSpc>
                <a:spcPct val="100000"/>
              </a:lnSpc>
              <a:spcBef>
                <a:spcPct val="20000"/>
              </a:spcBef>
              <a:spcAft>
                <a:spcPts val="0"/>
              </a:spcAft>
              <a:buClrTx/>
              <a:buSzPct val="90000"/>
              <a:buFont typeface="Arial" pitchFamily="34" charset="0"/>
              <a:buNone/>
              <a:tabLst/>
              <a:defRPr/>
            </a:pP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sanchezmariano@outlook.com</a:t>
            </a:r>
            <a:b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b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a:t>
            </a:r>
            <a:r>
              <a:rPr kumimoji="0" lang="es-ES" sz="2856" b="0" i="0" u="none" strike="noStrike" kern="1200" cap="none" spc="-71" normalizeH="0" baseline="0" noProof="0" dirty="0" err="1">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marianosz</a:t>
            </a:r>
            <a:endPar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endParaRPr>
          </a:p>
          <a:p>
            <a:pPr marL="0" marR="0" lvl="0" indent="0" algn="r" defTabSz="932559" rtl="0" eaLnBrk="1" fontAlgn="auto" latinLnBrk="0" hangingPunct="1">
              <a:lnSpc>
                <a:spcPct val="100000"/>
              </a:lnSpc>
              <a:spcBef>
                <a:spcPct val="20000"/>
              </a:spcBef>
              <a:spcAft>
                <a:spcPts val="0"/>
              </a:spcAft>
              <a:buClrTx/>
              <a:buSzPct val="90000"/>
              <a:buFont typeface="Arial" pitchFamily="34" charset="0"/>
              <a:buNone/>
              <a:tabLst/>
              <a:defRPr/>
            </a:pP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http://</a:t>
            </a:r>
            <a:r>
              <a:rPr kumimoji="0" lang="es-ES" sz="2856" b="0" i="0" u="none" strike="noStrike" kern="1200" cap="none" spc="-71" normalizeH="0" baseline="0" noProof="0" dirty="0" err="1">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weblogs.asp.net</a:t>
            </a:r>
            <a:r>
              <a:rPr kumimoji="0" lang="es-ES" sz="2856" b="0" i="0" u="none" strike="noStrike" kern="1200" cap="none" spc="-71" normalizeH="0" baseline="0" noProof="0" dirty="0">
                <a:ln>
                  <a:noFill/>
                </a:ln>
                <a:solidFill>
                  <a:srgbClr val="FFFFFF"/>
                </a:solidFill>
                <a:effectLst>
                  <a:outerShdw blurRad="38100" dist="38100" dir="2700000" algn="tl">
                    <a:srgbClr val="000000">
                      <a:alpha val="43137"/>
                    </a:srgbClr>
                  </a:outerShdw>
                </a:effectLst>
                <a:uLnTx/>
                <a:uFillTx/>
                <a:latin typeface="Segoe UI"/>
                <a:ea typeface="ＭＳ Ｐゴシック"/>
                <a:cs typeface="Arial" charset="0"/>
              </a:rPr>
              <a:t>/marianos</a:t>
            </a:r>
          </a:p>
        </p:txBody>
      </p:sp>
    </p:spTree>
    <p:extLst>
      <p:ext uri="{BB962C8B-B14F-4D97-AF65-F5344CB8AC3E}">
        <p14:creationId xmlns:p14="http://schemas.microsoft.com/office/powerpoint/2010/main" val="802718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49CE497-A2DC-4A08-B8B8-A7242D78429E}"/>
              </a:ext>
            </a:extLst>
          </p:cNvPr>
          <p:cNvSpPr>
            <a:spLocks noGrp="1"/>
          </p:cNvSpPr>
          <p:nvPr>
            <p:ph type="body" sz="quarter" idx="10"/>
          </p:nvPr>
        </p:nvSpPr>
        <p:spPr>
          <a:xfrm>
            <a:off x="269169" y="1189177"/>
            <a:ext cx="11650488" cy="3681842"/>
          </a:xfrm>
        </p:spPr>
        <p:txBody>
          <a:bodyPr/>
          <a:lstStyle/>
          <a:p>
            <a:pPr marL="248152" marR="1093142" indent="-571500">
              <a:spcBef>
                <a:spcPts val="3569"/>
              </a:spcBef>
              <a:buFont typeface="Arial" panose="020B0604020202020204" pitchFamily="34" charset="0"/>
              <a:buChar char="•"/>
            </a:pPr>
            <a:r>
              <a:rPr lang="en-US" sz="3900" spc="-450" dirty="0">
                <a:solidFill>
                  <a:srgbClr val="FFFFFF"/>
                </a:solidFill>
                <a:cs typeface="Arial"/>
              </a:rPr>
              <a:t>.NET </a:t>
            </a:r>
            <a:r>
              <a:rPr lang="en-US" sz="3900" spc="-220" dirty="0">
                <a:solidFill>
                  <a:srgbClr val="FFFFFF"/>
                </a:solidFill>
                <a:cs typeface="Arial"/>
              </a:rPr>
              <a:t>Standard </a:t>
            </a:r>
            <a:r>
              <a:rPr lang="en-US" sz="3900" spc="-229" dirty="0">
                <a:solidFill>
                  <a:srgbClr val="FFFFFF"/>
                </a:solidFill>
                <a:cs typeface="Arial"/>
              </a:rPr>
              <a:t>is </a:t>
            </a:r>
            <a:r>
              <a:rPr lang="en-US" sz="3900" spc="-340" dirty="0">
                <a:solidFill>
                  <a:srgbClr val="FFFFFF"/>
                </a:solidFill>
                <a:cs typeface="Arial"/>
              </a:rPr>
              <a:t>a </a:t>
            </a:r>
            <a:r>
              <a:rPr lang="en-US" sz="3900" spc="-140" dirty="0">
                <a:solidFill>
                  <a:srgbClr val="FFFFFF"/>
                </a:solidFill>
                <a:cs typeface="Arial"/>
              </a:rPr>
              <a:t>specification </a:t>
            </a:r>
            <a:r>
              <a:rPr lang="en-US" sz="3900" spc="-5" dirty="0">
                <a:solidFill>
                  <a:srgbClr val="FFFFFF"/>
                </a:solidFill>
                <a:cs typeface="Arial"/>
              </a:rPr>
              <a:t>that </a:t>
            </a:r>
            <a:r>
              <a:rPr lang="en-US" sz="3900" spc="-254" dirty="0">
                <a:solidFill>
                  <a:srgbClr val="FFFFFF"/>
                </a:solidFill>
                <a:cs typeface="Arial"/>
              </a:rPr>
              <a:t>covers  </a:t>
            </a:r>
            <a:r>
              <a:rPr lang="en-US" sz="3900" spc="-125" dirty="0">
                <a:solidFill>
                  <a:srgbClr val="FFFFFF"/>
                </a:solidFill>
                <a:cs typeface="Arial"/>
              </a:rPr>
              <a:t>which </a:t>
            </a:r>
            <a:r>
              <a:rPr lang="en-US" sz="3900" spc="-409" dirty="0">
                <a:solidFill>
                  <a:srgbClr val="FFFFFF"/>
                </a:solidFill>
                <a:cs typeface="Arial"/>
              </a:rPr>
              <a:t>APIs </a:t>
            </a:r>
            <a:r>
              <a:rPr lang="en-US" sz="3900" spc="-340" dirty="0">
                <a:solidFill>
                  <a:srgbClr val="FFFFFF"/>
                </a:solidFill>
                <a:cs typeface="Arial"/>
              </a:rPr>
              <a:t>a </a:t>
            </a:r>
            <a:r>
              <a:rPr lang="en-US" sz="3900" spc="-450" dirty="0">
                <a:solidFill>
                  <a:srgbClr val="FFFFFF"/>
                </a:solidFill>
                <a:cs typeface="Arial"/>
              </a:rPr>
              <a:t>.NET </a:t>
            </a:r>
            <a:r>
              <a:rPr lang="en-US" sz="3900" spc="-55" dirty="0">
                <a:solidFill>
                  <a:srgbClr val="FFFFFF"/>
                </a:solidFill>
                <a:cs typeface="Arial"/>
              </a:rPr>
              <a:t>platform </a:t>
            </a:r>
            <a:r>
              <a:rPr lang="en-US" sz="3900" spc="-320" dirty="0">
                <a:solidFill>
                  <a:srgbClr val="FFFFFF"/>
                </a:solidFill>
                <a:cs typeface="Arial"/>
              </a:rPr>
              <a:t>has </a:t>
            </a:r>
            <a:r>
              <a:rPr lang="en-US" sz="3900" spc="40" dirty="0">
                <a:solidFill>
                  <a:srgbClr val="FFFFFF"/>
                </a:solidFill>
                <a:cs typeface="Arial"/>
              </a:rPr>
              <a:t>to </a:t>
            </a:r>
            <a:r>
              <a:rPr lang="en-US" sz="3900" spc="-90" dirty="0">
                <a:solidFill>
                  <a:srgbClr val="FFFFFF"/>
                </a:solidFill>
                <a:cs typeface="Arial"/>
              </a:rPr>
              <a:t>implement.</a:t>
            </a:r>
            <a:endParaRPr lang="en-US" sz="3900" dirty="0">
              <a:solidFill>
                <a:srgbClr val="FFFFFF"/>
              </a:solidFill>
              <a:cs typeface="Arial"/>
            </a:endParaRPr>
          </a:p>
          <a:p>
            <a:pPr>
              <a:spcBef>
                <a:spcPts val="55"/>
              </a:spcBef>
              <a:buFont typeface="Arial" panose="020B0604020202020204" pitchFamily="34" charset="0"/>
              <a:buChar char="•"/>
            </a:pPr>
            <a:endParaRPr lang="en-US" sz="3900" dirty="0">
              <a:solidFill>
                <a:srgbClr val="FFFFFF"/>
              </a:solidFill>
              <a:cs typeface="Times New Roman"/>
            </a:endParaRPr>
          </a:p>
          <a:p>
            <a:pPr marL="248152" marR="1342622" indent="-571500">
              <a:buFont typeface="Arial" panose="020B0604020202020204" pitchFamily="34" charset="0"/>
              <a:buChar char="•"/>
            </a:pPr>
            <a:r>
              <a:rPr lang="en-US" sz="3900" spc="-450" dirty="0">
                <a:solidFill>
                  <a:srgbClr val="FFFFFF"/>
                </a:solidFill>
                <a:cs typeface="Arial"/>
              </a:rPr>
              <a:t>.NET </a:t>
            </a:r>
            <a:r>
              <a:rPr lang="en-US" sz="3900" spc="-300" dirty="0">
                <a:solidFill>
                  <a:srgbClr val="FFFFFF"/>
                </a:solidFill>
                <a:cs typeface="Arial"/>
              </a:rPr>
              <a:t>Core </a:t>
            </a:r>
            <a:r>
              <a:rPr lang="en-US" sz="3900" spc="-229" dirty="0">
                <a:solidFill>
                  <a:srgbClr val="FFFFFF"/>
                </a:solidFill>
                <a:cs typeface="Arial"/>
              </a:rPr>
              <a:t>is </a:t>
            </a:r>
            <a:r>
              <a:rPr lang="en-US" sz="3900" spc="-340" dirty="0">
                <a:solidFill>
                  <a:srgbClr val="FFFFFF"/>
                </a:solidFill>
                <a:cs typeface="Arial"/>
              </a:rPr>
              <a:t>a </a:t>
            </a:r>
            <a:r>
              <a:rPr lang="en-US" sz="3900" spc="-165" dirty="0">
                <a:solidFill>
                  <a:srgbClr val="FFFFFF"/>
                </a:solidFill>
                <a:cs typeface="Arial"/>
              </a:rPr>
              <a:t>concrete </a:t>
            </a:r>
            <a:r>
              <a:rPr lang="en-US" sz="3900" spc="-450" dirty="0">
                <a:solidFill>
                  <a:srgbClr val="FFFFFF"/>
                </a:solidFill>
                <a:cs typeface="Arial"/>
              </a:rPr>
              <a:t>.NET </a:t>
            </a:r>
            <a:r>
              <a:rPr lang="en-US" sz="3900" spc="-55" dirty="0">
                <a:solidFill>
                  <a:srgbClr val="FFFFFF"/>
                </a:solidFill>
                <a:cs typeface="Arial"/>
              </a:rPr>
              <a:t>platform </a:t>
            </a:r>
            <a:r>
              <a:rPr lang="en-US" sz="3900" spc="-204" dirty="0">
                <a:solidFill>
                  <a:srgbClr val="FFFFFF"/>
                </a:solidFill>
                <a:cs typeface="Arial"/>
              </a:rPr>
              <a:t>and  </a:t>
            </a:r>
            <a:r>
              <a:rPr lang="en-US" sz="3900" spc="-130" dirty="0">
                <a:solidFill>
                  <a:srgbClr val="FFFFFF"/>
                </a:solidFill>
                <a:cs typeface="Arial"/>
              </a:rPr>
              <a:t>implements </a:t>
            </a:r>
            <a:r>
              <a:rPr lang="en-US" sz="3900" spc="-45" dirty="0">
                <a:solidFill>
                  <a:srgbClr val="FFFFFF"/>
                </a:solidFill>
                <a:cs typeface="Arial"/>
              </a:rPr>
              <a:t>the </a:t>
            </a:r>
            <a:r>
              <a:rPr lang="en-US" sz="3900" spc="-450" dirty="0">
                <a:solidFill>
                  <a:srgbClr val="FFFFFF"/>
                </a:solidFill>
                <a:cs typeface="Arial"/>
              </a:rPr>
              <a:t>.NET</a:t>
            </a:r>
            <a:r>
              <a:rPr lang="en-US" sz="3900" spc="-545" dirty="0">
                <a:solidFill>
                  <a:srgbClr val="FFFFFF"/>
                </a:solidFill>
                <a:cs typeface="Arial"/>
              </a:rPr>
              <a:t> </a:t>
            </a:r>
            <a:r>
              <a:rPr lang="en-US" sz="3900" spc="-210" dirty="0">
                <a:solidFill>
                  <a:srgbClr val="FFFFFF"/>
                </a:solidFill>
                <a:cs typeface="Arial"/>
              </a:rPr>
              <a:t>Standard.</a:t>
            </a:r>
            <a:endParaRPr lang="en-US" sz="3900" dirty="0">
              <a:solidFill>
                <a:srgbClr val="FFFFFF"/>
              </a:solidFill>
              <a:cs typeface="Arial"/>
            </a:endParaRPr>
          </a:p>
          <a:p>
            <a:endParaRPr lang="en-US" dirty="0"/>
          </a:p>
        </p:txBody>
      </p:sp>
      <p:sp>
        <p:nvSpPr>
          <p:cNvPr id="3" name="Title 2">
            <a:extLst>
              <a:ext uri="{FF2B5EF4-FFF2-40B4-BE49-F238E27FC236}">
                <a16:creationId xmlns:a16="http://schemas.microsoft.com/office/drawing/2014/main" id="{78B4E8AF-C41F-418F-B21E-B5112F3D296A}"/>
              </a:ext>
            </a:extLst>
          </p:cNvPr>
          <p:cNvSpPr>
            <a:spLocks noGrp="1"/>
          </p:cNvSpPr>
          <p:nvPr>
            <p:ph type="title"/>
          </p:nvPr>
        </p:nvSpPr>
        <p:spPr/>
        <p:txBody>
          <a:bodyPr/>
          <a:lstStyle/>
          <a:p>
            <a:r>
              <a:rPr lang="en-US" sz="4800" spc="-200" dirty="0">
                <a:solidFill>
                  <a:srgbClr val="FFFFFF"/>
                </a:solidFill>
                <a:cs typeface="Arial"/>
              </a:rPr>
              <a:t>How </a:t>
            </a:r>
            <a:r>
              <a:rPr lang="en-US" sz="4800" spc="-225" dirty="0">
                <a:solidFill>
                  <a:srgbClr val="FFFFFF"/>
                </a:solidFill>
                <a:cs typeface="Arial"/>
              </a:rPr>
              <a:t>is </a:t>
            </a:r>
            <a:r>
              <a:rPr lang="en-US" sz="4800" spc="-440" dirty="0">
                <a:solidFill>
                  <a:srgbClr val="FFFFFF"/>
                </a:solidFill>
                <a:cs typeface="Arial"/>
              </a:rPr>
              <a:t>.NET </a:t>
            </a:r>
            <a:r>
              <a:rPr lang="en-US" sz="4800" spc="-225" dirty="0">
                <a:solidFill>
                  <a:srgbClr val="FFFFFF"/>
                </a:solidFill>
                <a:cs typeface="Arial"/>
              </a:rPr>
              <a:t>Standard </a:t>
            </a:r>
            <a:r>
              <a:rPr lang="en-US" sz="4800" spc="-50" dirty="0">
                <a:solidFill>
                  <a:srgbClr val="FFFFFF"/>
                </a:solidFill>
                <a:cs typeface="Arial"/>
              </a:rPr>
              <a:t>different </a:t>
            </a:r>
            <a:r>
              <a:rPr lang="en-US" sz="4800" spc="-45" dirty="0">
                <a:solidFill>
                  <a:srgbClr val="FFFFFF"/>
                </a:solidFill>
                <a:cs typeface="Arial"/>
              </a:rPr>
              <a:t>from </a:t>
            </a:r>
            <a:r>
              <a:rPr lang="en-US" sz="4800" spc="-450" dirty="0">
                <a:solidFill>
                  <a:srgbClr val="FFFFFF"/>
                </a:solidFill>
                <a:cs typeface="Arial"/>
              </a:rPr>
              <a:t>.NET</a:t>
            </a:r>
            <a:r>
              <a:rPr lang="en-US" sz="4800" spc="-465" dirty="0">
                <a:solidFill>
                  <a:srgbClr val="FFFFFF"/>
                </a:solidFill>
                <a:cs typeface="Arial"/>
              </a:rPr>
              <a:t> </a:t>
            </a:r>
            <a:r>
              <a:rPr lang="en-US" sz="4800" spc="-325" dirty="0">
                <a:solidFill>
                  <a:srgbClr val="FFFFFF"/>
                </a:solidFill>
                <a:cs typeface="Arial"/>
              </a:rPr>
              <a:t>Core?</a:t>
            </a:r>
            <a:br>
              <a:rPr lang="en-US" sz="4800" spc="-325" dirty="0">
                <a:solidFill>
                  <a:srgbClr val="FFFFFF"/>
                </a:solidFill>
                <a:cs typeface="Arial"/>
              </a:rPr>
            </a:br>
            <a:endParaRPr lang="en-US" sz="4800" dirty="0">
              <a:solidFill>
                <a:srgbClr val="FFFFFF"/>
              </a:solidFill>
            </a:endParaRPr>
          </a:p>
        </p:txBody>
      </p:sp>
    </p:spTree>
    <p:extLst>
      <p:ext uri="{BB962C8B-B14F-4D97-AF65-F5344CB8AC3E}">
        <p14:creationId xmlns:p14="http://schemas.microsoft.com/office/powerpoint/2010/main" val="77739193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tx1"/>
                </a:solidFill>
              </a:rPr>
              <a:t>.NET Standard 2.0</a:t>
            </a:r>
          </a:p>
        </p:txBody>
      </p:sp>
      <p:sp>
        <p:nvSpPr>
          <p:cNvPr id="6" name="Text Placeholder 5"/>
          <p:cNvSpPr>
            <a:spLocks noGrp="1"/>
          </p:cNvSpPr>
          <p:nvPr>
            <p:ph type="body" sz="quarter" idx="10"/>
          </p:nvPr>
        </p:nvSpPr>
        <p:spPr>
          <a:xfrm>
            <a:off x="269170" y="1457401"/>
            <a:ext cx="8512520" cy="1413722"/>
          </a:xfrm>
        </p:spPr>
        <p:txBody>
          <a:bodyPr/>
          <a:lstStyle/>
          <a:p>
            <a:pPr marL="0" indent="0">
              <a:spcBef>
                <a:spcPts val="2940"/>
              </a:spcBef>
              <a:buNone/>
            </a:pPr>
            <a:r>
              <a:rPr lang="en-US" dirty="0">
                <a:solidFill>
                  <a:schemeClr val="tx1"/>
                </a:solidFill>
              </a:rPr>
              <a:t>Has much bigger API surface</a:t>
            </a:r>
          </a:p>
          <a:p>
            <a:pPr marL="106425" lvl="1" indent="-342900">
              <a:spcBef>
                <a:spcPts val="784"/>
              </a:spcBef>
              <a:buFont typeface="Arial" panose="020B0604020202020204" pitchFamily="34" charset="0"/>
              <a:buChar char="•"/>
            </a:pPr>
            <a:r>
              <a:rPr lang="en-US" sz="1960" dirty="0">
                <a:solidFill>
                  <a:schemeClr val="tx1"/>
                </a:solidFill>
              </a:rPr>
              <a:t>Extended to cover intersection between .NET Framework and Xamarin</a:t>
            </a:r>
          </a:p>
          <a:p>
            <a:pPr marL="106425" lvl="1" indent="-342900">
              <a:spcBef>
                <a:spcPts val="784"/>
              </a:spcBef>
              <a:buFont typeface="Arial" panose="020B0604020202020204" pitchFamily="34" charset="0"/>
              <a:buChar char="•"/>
            </a:pPr>
            <a:r>
              <a:rPr lang="en-US" sz="1960" dirty="0">
                <a:solidFill>
                  <a:schemeClr val="tx1"/>
                </a:solidFill>
              </a:rPr>
              <a:t>Also makes .NET Core 2.0 bigger as it implements .NET Standard 2.0</a:t>
            </a:r>
          </a:p>
        </p:txBody>
      </p:sp>
      <p:sp>
        <p:nvSpPr>
          <p:cNvPr id="2" name="TextBox 1"/>
          <p:cNvSpPr txBox="1"/>
          <p:nvPr/>
        </p:nvSpPr>
        <p:spPr>
          <a:xfrm>
            <a:off x="8872575" y="3877091"/>
            <a:ext cx="3047051" cy="22404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none" lIns="182807" tIns="146246" rIns="182807" bIns="146246" rtlCol="0">
            <a:noAutofit/>
          </a:bodyPr>
          <a:lstStyle/>
          <a:p>
            <a:pPr defTabSz="914128">
              <a:lnSpc>
                <a:spcPct val="90000"/>
              </a:lnSpc>
              <a:spcBef>
                <a:spcPts val="588"/>
              </a:spcBef>
              <a:defRPr/>
            </a:pPr>
            <a:r>
              <a:rPr lang="en-US" sz="7841" spc="-294" dirty="0">
                <a:solidFill>
                  <a:schemeClr val="tx1"/>
                </a:solidFill>
                <a:latin typeface="Segoe UI Light"/>
              </a:rPr>
              <a:t>~70%</a:t>
            </a:r>
          </a:p>
          <a:p>
            <a:pPr defTabSz="914128">
              <a:lnSpc>
                <a:spcPct val="90000"/>
              </a:lnSpc>
              <a:spcBef>
                <a:spcPts val="588"/>
              </a:spcBef>
              <a:defRPr/>
            </a:pPr>
            <a:r>
              <a:rPr lang="en-US" sz="1960" dirty="0">
                <a:solidFill>
                  <a:schemeClr val="tx1"/>
                </a:solidFill>
                <a:latin typeface="Segoe UI Semilight"/>
              </a:rPr>
              <a:t>of </a:t>
            </a:r>
            <a:r>
              <a:rPr lang="en-US" sz="1960" dirty="0" err="1">
                <a:solidFill>
                  <a:schemeClr val="tx1"/>
                </a:solidFill>
                <a:latin typeface="Segoe UI Semilight"/>
              </a:rPr>
              <a:t>NuGet</a:t>
            </a:r>
            <a:r>
              <a:rPr lang="en-US" sz="1960" dirty="0">
                <a:solidFill>
                  <a:schemeClr val="tx1"/>
                </a:solidFill>
                <a:latin typeface="Segoe UI Semilight"/>
              </a:rPr>
              <a:t> packages</a:t>
            </a:r>
          </a:p>
          <a:p>
            <a:pPr defTabSz="914128">
              <a:lnSpc>
                <a:spcPct val="90000"/>
              </a:lnSpc>
              <a:spcBef>
                <a:spcPts val="588"/>
              </a:spcBef>
              <a:defRPr/>
            </a:pPr>
            <a:r>
              <a:rPr lang="en-US" sz="1960" dirty="0">
                <a:solidFill>
                  <a:schemeClr val="tx1"/>
                </a:solidFill>
                <a:latin typeface="Segoe UI Semilight"/>
              </a:rPr>
              <a:t>are API compatible</a:t>
            </a:r>
          </a:p>
        </p:txBody>
      </p:sp>
      <p:sp>
        <p:nvSpPr>
          <p:cNvPr id="7" name="TextBox 6"/>
          <p:cNvSpPr txBox="1"/>
          <p:nvPr/>
        </p:nvSpPr>
        <p:spPr>
          <a:xfrm>
            <a:off x="8872575" y="1457401"/>
            <a:ext cx="3047051" cy="224047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wrap="square" lIns="182807" tIns="146246" rIns="182807" bIns="146246" rtlCol="0">
            <a:noAutofit/>
          </a:bodyPr>
          <a:lstStyle/>
          <a:p>
            <a:pPr defTabSz="914128">
              <a:lnSpc>
                <a:spcPct val="90000"/>
              </a:lnSpc>
              <a:spcBef>
                <a:spcPts val="588"/>
              </a:spcBef>
              <a:defRPr/>
            </a:pPr>
            <a:r>
              <a:rPr lang="en-US" sz="7841" spc="-294">
                <a:solidFill>
                  <a:schemeClr val="tx1"/>
                </a:solidFill>
                <a:latin typeface="Segoe UI Light"/>
              </a:rPr>
              <a:t>+20K</a:t>
            </a:r>
          </a:p>
          <a:p>
            <a:pPr defTabSz="914128">
              <a:lnSpc>
                <a:spcPct val="90000"/>
              </a:lnSpc>
              <a:spcBef>
                <a:spcPts val="588"/>
              </a:spcBef>
              <a:defRPr/>
            </a:pPr>
            <a:r>
              <a:rPr lang="en-US" sz="1960">
                <a:solidFill>
                  <a:schemeClr val="tx1"/>
                </a:solidFill>
                <a:latin typeface="Segoe UI Semilight"/>
              </a:rPr>
              <a:t>More APIs than</a:t>
            </a:r>
          </a:p>
          <a:p>
            <a:pPr defTabSz="914128">
              <a:lnSpc>
                <a:spcPct val="90000"/>
              </a:lnSpc>
              <a:spcBef>
                <a:spcPts val="588"/>
              </a:spcBef>
              <a:defRPr/>
            </a:pPr>
            <a:r>
              <a:rPr lang="en-US" sz="1960">
                <a:solidFill>
                  <a:schemeClr val="tx1"/>
                </a:solidFill>
                <a:latin typeface="Segoe UI Semilight"/>
              </a:rPr>
              <a:t>.NET Standard 1.x</a:t>
            </a:r>
          </a:p>
        </p:txBody>
      </p:sp>
      <p:sp>
        <p:nvSpPr>
          <p:cNvPr id="8" name="Text Placeholder 5"/>
          <p:cNvSpPr txBox="1">
            <a:spLocks/>
          </p:cNvSpPr>
          <p:nvPr/>
        </p:nvSpPr>
        <p:spPr>
          <a:xfrm>
            <a:off x="269169" y="3877091"/>
            <a:ext cx="8512521" cy="1791814"/>
          </a:xfrm>
          <a:prstGeom prst="rect">
            <a:avLst/>
          </a:prstGeom>
        </p:spPr>
        <p:txBody>
          <a:bodyPr vert="horz" wrap="square" lIns="143391" tIns="89619" rIns="143391" bIns="89619"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80">
              <a:spcBef>
                <a:spcPts val="2940"/>
              </a:spcBef>
              <a:defRPr/>
            </a:pPr>
            <a:r>
              <a:rPr lang="en-US" sz="3528" dirty="0">
                <a:solidFill>
                  <a:schemeClr val="tx1"/>
                </a:solidFill>
                <a:latin typeface="Segoe UI Light"/>
              </a:rPr>
              <a:t>Can reference .NET Framework libraries</a:t>
            </a:r>
          </a:p>
          <a:p>
            <a:pPr marL="342900" lvl="1" indent="-342900" defTabSz="914180">
              <a:spcBef>
                <a:spcPts val="784"/>
              </a:spcBef>
              <a:buFont typeface="Arial" panose="020B0604020202020204" pitchFamily="34" charset="0"/>
              <a:buChar char="•"/>
              <a:defRPr/>
            </a:pPr>
            <a:r>
              <a:rPr lang="en-US" sz="1960" dirty="0">
                <a:solidFill>
                  <a:schemeClr val="tx1"/>
                </a:solidFill>
                <a:latin typeface="Segoe UI Semilight"/>
              </a:rPr>
              <a:t>Compatibility shim allows referencing existing .NET Framework binaries</a:t>
            </a:r>
          </a:p>
          <a:p>
            <a:pPr marL="342900" lvl="1" indent="-342900" defTabSz="914180">
              <a:spcBef>
                <a:spcPts val="784"/>
              </a:spcBef>
              <a:buFont typeface="Arial" panose="020B0604020202020204" pitchFamily="34" charset="0"/>
              <a:buChar char="•"/>
              <a:defRPr/>
            </a:pPr>
            <a:r>
              <a:rPr lang="en-US" sz="1960" dirty="0">
                <a:solidFill>
                  <a:schemeClr val="tx1"/>
                </a:solidFill>
                <a:latin typeface="Segoe UI Semilight"/>
              </a:rPr>
              <a:t>No recompile required – also covers existing NuGet packages</a:t>
            </a:r>
          </a:p>
          <a:p>
            <a:pPr marL="342900" lvl="1" indent="-342900" defTabSz="914180">
              <a:spcBef>
                <a:spcPts val="784"/>
              </a:spcBef>
              <a:buFont typeface="Arial" panose="020B0604020202020204" pitchFamily="34" charset="0"/>
              <a:buChar char="•"/>
              <a:defRPr/>
            </a:pPr>
            <a:r>
              <a:rPr lang="en-US" sz="1960" dirty="0">
                <a:solidFill>
                  <a:schemeClr val="tx1"/>
                </a:solidFill>
                <a:latin typeface="Segoe UI Semilight"/>
              </a:rPr>
              <a:t>Limited to libraries that only use APIs that are available for .NET Standard</a:t>
            </a:r>
          </a:p>
        </p:txBody>
      </p:sp>
    </p:spTree>
    <p:extLst>
      <p:ext uri="{BB962C8B-B14F-4D97-AF65-F5344CB8AC3E}">
        <p14:creationId xmlns:p14="http://schemas.microsoft.com/office/powerpoint/2010/main" val="968472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1+#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1075794" y="5266193"/>
            <a:ext cx="8827485" cy="1120239"/>
            <a:chOff x="1973256" y="5222473"/>
            <a:chExt cx="8553106" cy="1120850"/>
          </a:xfrm>
        </p:grpSpPr>
        <p:sp>
          <p:nvSpPr>
            <p:cNvPr id="46" name="TextBox 45"/>
            <p:cNvSpPr txBox="1"/>
            <p:nvPr/>
          </p:nvSpPr>
          <p:spPr>
            <a:xfrm>
              <a:off x="1973256" y="5222473"/>
              <a:ext cx="8553106" cy="1120850"/>
            </a:xfrm>
            <a:prstGeom prst="rect">
              <a:avLst/>
            </a:prstGeom>
            <a:solidFill>
              <a:schemeClr val="accent5"/>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48" name="TextBox 47"/>
            <p:cNvSpPr txBox="1"/>
            <p:nvPr/>
          </p:nvSpPr>
          <p:spPr>
            <a:xfrm>
              <a:off x="2059735"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49" name="TextBox 48"/>
            <p:cNvSpPr txBox="1"/>
            <p:nvPr/>
          </p:nvSpPr>
          <p:spPr>
            <a:xfrm>
              <a:off x="4925243"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50" name="TextBox 49"/>
            <p:cNvSpPr txBox="1"/>
            <p:nvPr/>
          </p:nvSpPr>
          <p:spPr>
            <a:xfrm>
              <a:off x="7790751"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51" name="TextBox 50"/>
            <p:cNvSpPr txBox="1"/>
            <p:nvPr/>
          </p:nvSpPr>
          <p:spPr>
            <a:xfrm>
              <a:off x="1973256" y="5222474"/>
              <a:ext cx="8553106" cy="403506"/>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COMMON INFRASTRUCTURE</a:t>
              </a:r>
            </a:p>
          </p:txBody>
        </p:sp>
      </p:grpSp>
      <p:grpSp>
        <p:nvGrpSpPr>
          <p:cNvPr id="5" name="Group 4"/>
          <p:cNvGrpSpPr/>
          <p:nvPr/>
        </p:nvGrpSpPr>
        <p:grpSpPr>
          <a:xfrm>
            <a:off x="6990594" y="1188546"/>
            <a:ext cx="2912622" cy="2330098"/>
            <a:chOff x="7132627" y="1211287"/>
            <a:chExt cx="2971800" cy="2377440"/>
          </a:xfrm>
        </p:grpSpPr>
        <p:grpSp>
          <p:nvGrpSpPr>
            <p:cNvPr id="39" name="Group 38"/>
            <p:cNvGrpSpPr/>
            <p:nvPr/>
          </p:nvGrpSpPr>
          <p:grpSpPr>
            <a:xfrm>
              <a:off x="7132627" y="1211287"/>
              <a:ext cx="2971800" cy="2377440"/>
              <a:chOff x="7489548" y="1582078"/>
              <a:chExt cx="2917390" cy="2331366"/>
            </a:xfrm>
            <a:solidFill>
              <a:schemeClr val="accent6"/>
            </a:solidFill>
          </p:grpSpPr>
          <p:sp>
            <p:nvSpPr>
              <p:cNvPr id="40" name="Rectangle 39"/>
              <p:cNvSpPr/>
              <p:nvPr/>
            </p:nvSpPr>
            <p:spPr bwMode="auto">
              <a:xfrm>
                <a:off x="7489548" y="1582078"/>
                <a:ext cx="2917390" cy="2331366"/>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1" name="TextBox 40"/>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grpSp>
          <p:nvGrpSpPr>
            <p:cNvPr id="67" name="Group 66"/>
            <p:cNvGrpSpPr/>
            <p:nvPr/>
          </p:nvGrpSpPr>
          <p:grpSpPr>
            <a:xfrm>
              <a:off x="7223760" y="2102819"/>
              <a:ext cx="2788920" cy="1234440"/>
              <a:chOff x="7223760" y="2102819"/>
              <a:chExt cx="2788920" cy="1234440"/>
            </a:xfrm>
          </p:grpSpPr>
          <p:sp>
            <p:nvSpPr>
              <p:cNvPr id="68" name="TextBox 67"/>
              <p:cNvSpPr txBox="1"/>
              <p:nvPr/>
            </p:nvSpPr>
            <p:spPr>
              <a:xfrm>
                <a:off x="7223760" y="210281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iOS</a:t>
                </a:r>
              </a:p>
            </p:txBody>
          </p:sp>
          <p:sp>
            <p:nvSpPr>
              <p:cNvPr id="69" name="TextBox 68"/>
              <p:cNvSpPr txBox="1"/>
              <p:nvPr/>
            </p:nvSpPr>
            <p:spPr>
              <a:xfrm>
                <a:off x="8641080" y="242285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Android</a:t>
                </a:r>
              </a:p>
            </p:txBody>
          </p:sp>
          <p:sp>
            <p:nvSpPr>
              <p:cNvPr id="70" name="TextBox 69"/>
              <p:cNvSpPr txBox="1"/>
              <p:nvPr/>
            </p:nvSpPr>
            <p:spPr>
              <a:xfrm>
                <a:off x="7223760" y="274289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OS X</a:t>
                </a:r>
                <a:endPar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sp>
        <p:nvSpPr>
          <p:cNvPr id="3" name="Title 2"/>
          <p:cNvSpPr>
            <a:spLocks noGrp="1"/>
          </p:cNvSpPr>
          <p:nvPr>
            <p:ph type="title"/>
          </p:nvPr>
        </p:nvSpPr>
        <p:spPr/>
        <p:txBody>
          <a:bodyPr/>
          <a:lstStyle/>
          <a:p>
            <a:r>
              <a:rPr lang="en-US" dirty="0">
                <a:solidFill>
                  <a:schemeClr val="bg1"/>
                </a:solidFill>
              </a:rPr>
              <a:t>.NET today</a:t>
            </a:r>
            <a:br>
              <a:rPr lang="en-US" dirty="0">
                <a:solidFill>
                  <a:schemeClr val="bg1"/>
                </a:solidFill>
              </a:rPr>
            </a:br>
            <a:endParaRPr lang="en-US" dirty="0">
              <a:solidFill>
                <a:schemeClr val="bg1"/>
              </a:solidFill>
            </a:endParaRPr>
          </a:p>
        </p:txBody>
      </p:sp>
      <p:sp>
        <p:nvSpPr>
          <p:cNvPr id="47" name="TextBox 46"/>
          <p:cNvSpPr txBox="1"/>
          <p:nvPr/>
        </p:nvSpPr>
        <p:spPr>
          <a:xfrm>
            <a:off x="1075795" y="3563429"/>
            <a:ext cx="8827485" cy="1657954"/>
          </a:xfrm>
          <a:prstGeom prst="rect">
            <a:avLst/>
          </a:prstGeom>
          <a:solidFill>
            <a:schemeClr val="accent2"/>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STANDARD LIBRARY</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One library to rule them all</a:t>
            </a:r>
          </a:p>
        </p:txBody>
      </p:sp>
      <p:grpSp>
        <p:nvGrpSpPr>
          <p:cNvPr id="2" name="Group 1"/>
          <p:cNvGrpSpPr/>
          <p:nvPr/>
        </p:nvGrpSpPr>
        <p:grpSpPr>
          <a:xfrm>
            <a:off x="1075796" y="1188545"/>
            <a:ext cx="2912622" cy="2330098"/>
            <a:chOff x="1097653" y="1211286"/>
            <a:chExt cx="2971800" cy="2377440"/>
          </a:xfrm>
        </p:grpSpPr>
        <p:grpSp>
          <p:nvGrpSpPr>
            <p:cNvPr id="32" name="Group 31"/>
            <p:cNvGrpSpPr/>
            <p:nvPr/>
          </p:nvGrpSpPr>
          <p:grpSpPr>
            <a:xfrm>
              <a:off x="1097653" y="1211286"/>
              <a:ext cx="2971800" cy="2377440"/>
              <a:chOff x="1719261" y="1582078"/>
              <a:chExt cx="2869373" cy="2331367"/>
            </a:xfrm>
          </p:grpSpPr>
          <p:sp>
            <p:nvSpPr>
              <p:cNvPr id="34" name="Rectangle 33"/>
              <p:cNvSpPr/>
              <p:nvPr/>
            </p:nvSpPr>
            <p:spPr bwMode="auto">
              <a:xfrm>
                <a:off x="1719261" y="1582078"/>
                <a:ext cx="2869373" cy="2331367"/>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5" name="TextBox 34"/>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grpSp>
          <p:nvGrpSpPr>
            <p:cNvPr id="71" name="Group 70"/>
            <p:cNvGrpSpPr/>
            <p:nvPr/>
          </p:nvGrpSpPr>
          <p:grpSpPr>
            <a:xfrm>
              <a:off x="1188720" y="2102819"/>
              <a:ext cx="2788920" cy="1234440"/>
              <a:chOff x="1188720" y="2356171"/>
              <a:chExt cx="2788920" cy="1234440"/>
            </a:xfrm>
          </p:grpSpPr>
          <p:sp>
            <p:nvSpPr>
              <p:cNvPr id="72" name="TextBox 71"/>
              <p:cNvSpPr txBox="1"/>
              <p:nvPr/>
            </p:nvSpPr>
            <p:spPr>
              <a:xfrm>
                <a:off x="1897380" y="2996251"/>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a:t>
                </a:r>
              </a:p>
            </p:txBody>
          </p:sp>
          <p:grpSp>
            <p:nvGrpSpPr>
              <p:cNvPr id="73" name="Group 72"/>
              <p:cNvGrpSpPr/>
              <p:nvPr/>
            </p:nvGrpSpPr>
            <p:grpSpPr>
              <a:xfrm>
                <a:off x="1188720" y="2356171"/>
                <a:ext cx="2788920" cy="594360"/>
                <a:chOff x="1645920" y="2384389"/>
                <a:chExt cx="2417064" cy="594360"/>
              </a:xfrm>
            </p:grpSpPr>
            <p:sp>
              <p:nvSpPr>
                <p:cNvPr id="74" name="TextBox 73"/>
                <p:cNvSpPr txBox="1"/>
                <p:nvPr/>
              </p:nvSpPr>
              <p:spPr>
                <a:xfrm>
                  <a:off x="2874264"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Windows Forms</a:t>
                  </a:r>
                </a:p>
              </p:txBody>
            </p:sp>
            <p:sp>
              <p:nvSpPr>
                <p:cNvPr id="75" name="TextBox 74"/>
                <p:cNvSpPr txBox="1"/>
                <p:nvPr/>
              </p:nvSpPr>
              <p:spPr>
                <a:xfrm>
                  <a:off x="1645920"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WPF</a:t>
                  </a:r>
                </a:p>
              </p:txBody>
            </p:sp>
          </p:grpSp>
        </p:grpSp>
      </p:grpSp>
      <p:grpSp>
        <p:nvGrpSpPr>
          <p:cNvPr id="4" name="Group 3"/>
          <p:cNvGrpSpPr/>
          <p:nvPr/>
        </p:nvGrpSpPr>
        <p:grpSpPr>
          <a:xfrm>
            <a:off x="4033195" y="1188545"/>
            <a:ext cx="2912622" cy="2330098"/>
            <a:chOff x="4115140" y="1211286"/>
            <a:chExt cx="2971800" cy="2377440"/>
          </a:xfrm>
        </p:grpSpPr>
        <p:grpSp>
          <p:nvGrpSpPr>
            <p:cNvPr id="36" name="Group 35"/>
            <p:cNvGrpSpPr/>
            <p:nvPr/>
          </p:nvGrpSpPr>
          <p:grpSpPr>
            <a:xfrm>
              <a:off x="4115140" y="1211286"/>
              <a:ext cx="2971800" cy="2377440"/>
              <a:chOff x="4604403" y="1582077"/>
              <a:chExt cx="3013825" cy="2331366"/>
            </a:xfrm>
          </p:grpSpPr>
          <p:sp>
            <p:nvSpPr>
              <p:cNvPr id="37" name="Rectangle 36"/>
              <p:cNvSpPr/>
              <p:nvPr/>
            </p:nvSpPr>
            <p:spPr bwMode="auto">
              <a:xfrm>
                <a:off x="4604403" y="1582077"/>
                <a:ext cx="3013825" cy="2331366"/>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8" name="TextBox 37"/>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grpSp>
          <p:nvGrpSpPr>
            <p:cNvPr id="76" name="Group 75"/>
            <p:cNvGrpSpPr/>
            <p:nvPr/>
          </p:nvGrpSpPr>
          <p:grpSpPr>
            <a:xfrm>
              <a:off x="4206240" y="2102819"/>
              <a:ext cx="2788920" cy="1234440"/>
              <a:chOff x="4206240" y="2102819"/>
              <a:chExt cx="2788920" cy="1234440"/>
            </a:xfrm>
          </p:grpSpPr>
          <p:sp>
            <p:nvSpPr>
              <p:cNvPr id="77" name="TextBox 76"/>
              <p:cNvSpPr txBox="1"/>
              <p:nvPr/>
            </p:nvSpPr>
            <p:spPr>
              <a:xfrm>
                <a:off x="4206240" y="210281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UWP</a:t>
                </a:r>
              </a:p>
            </p:txBody>
          </p:sp>
          <p:sp>
            <p:nvSpPr>
              <p:cNvPr id="78" name="TextBox 77"/>
              <p:cNvSpPr txBox="1"/>
              <p:nvPr/>
            </p:nvSpPr>
            <p:spPr>
              <a:xfrm>
                <a:off x="5257800" y="274289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 Core</a:t>
                </a:r>
              </a:p>
            </p:txBody>
          </p:sp>
        </p:grpSp>
      </p:grpSp>
    </p:spTree>
    <p:extLst>
      <p:ext uri="{BB962C8B-B14F-4D97-AF65-F5344CB8AC3E}">
        <p14:creationId xmlns:p14="http://schemas.microsoft.com/office/powerpoint/2010/main" val="182297017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170" y="290774"/>
            <a:ext cx="11652805" cy="899303"/>
          </a:xfrm>
        </p:spPr>
        <p:txBody>
          <a:bodyPr/>
          <a:lstStyle/>
          <a:p>
            <a:r>
              <a:rPr lang="en-US">
                <a:solidFill>
                  <a:schemeClr val="tx1"/>
                </a:solidFill>
              </a:rPr>
              <a:t>APIs in .NET Standard 2.0</a:t>
            </a:r>
          </a:p>
        </p:txBody>
      </p:sp>
      <p:grpSp>
        <p:nvGrpSpPr>
          <p:cNvPr id="14" name="Group 13"/>
          <p:cNvGrpSpPr/>
          <p:nvPr/>
        </p:nvGrpSpPr>
        <p:grpSpPr>
          <a:xfrm>
            <a:off x="269171" y="5669455"/>
            <a:ext cx="8511310" cy="633460"/>
            <a:chOff x="274639" y="5783237"/>
            <a:chExt cx="8684241" cy="646331"/>
          </a:xfrm>
        </p:grpSpPr>
        <p:sp>
          <p:nvSpPr>
            <p:cNvPr id="4" name="Rectangle 3"/>
            <p:cNvSpPr/>
            <p:nvPr/>
          </p:nvSpPr>
          <p:spPr bwMode="auto">
            <a:xfrm>
              <a:off x="274639" y="5783237"/>
              <a:ext cx="8684241" cy="646331"/>
            </a:xfrm>
            <a:prstGeom prst="rect">
              <a:avLst/>
            </a:prstGeom>
            <a:solidFill>
              <a:schemeClr val="accent6">
                <a:lumMod val="1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defTabSz="913511">
                <a:lnSpc>
                  <a:spcPct val="90000"/>
                </a:lnSpc>
                <a:defRPr/>
              </a:pPr>
              <a:r>
                <a:rPr lang="en-US" sz="1960" b="1" kern="0">
                  <a:solidFill>
                    <a:schemeClr val="tx1"/>
                  </a:solidFill>
                  <a:latin typeface="Segoe UI"/>
                  <a:cs typeface="Segoe UI Semibold" panose="020B0702040204020203" pitchFamily="34" charset="0"/>
                </a:rPr>
                <a:t>CORE</a:t>
              </a:r>
            </a:p>
          </p:txBody>
        </p:sp>
        <p:sp>
          <p:nvSpPr>
            <p:cNvPr id="6" name="TextBox 5"/>
            <p:cNvSpPr txBox="1"/>
            <p:nvPr/>
          </p:nvSpPr>
          <p:spPr>
            <a:xfrm>
              <a:off x="3017871" y="5834062"/>
              <a:ext cx="5941009" cy="544680"/>
            </a:xfrm>
            <a:prstGeom prst="rect">
              <a:avLst/>
            </a:prstGeom>
            <a:noFill/>
          </p:spPr>
          <p:txBody>
            <a:bodyPr wrap="square" lIns="179187" tIns="143349" rIns="179187" bIns="143349" rtlCol="0">
              <a:noAutofit/>
            </a:bodyPr>
            <a:lstStyle/>
            <a:p>
              <a:pPr defTabSz="895859">
                <a:lnSpc>
                  <a:spcPct val="90000"/>
                </a:lnSpc>
                <a:defRPr/>
              </a:pPr>
              <a:r>
                <a:rPr lang="fr-FR" sz="1764" kern="0">
                  <a:latin typeface="Segoe UI"/>
                </a:rPr>
                <a:t>Primitives</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Collections</a:t>
              </a:r>
              <a:r>
                <a:rPr lang="fr-FR" sz="1764" kern="0" spc="294">
                  <a:latin typeface="Segoe UI"/>
                </a:rPr>
                <a:t> </a:t>
              </a:r>
              <a:r>
                <a:rPr lang="fr-FR" sz="1764" kern="0">
                  <a:latin typeface="Segoe UI"/>
                </a:rPr>
                <a:t>•</a:t>
              </a:r>
              <a:r>
                <a:rPr lang="fr-FR" sz="1764" kern="0" spc="294">
                  <a:latin typeface="Segoe UI"/>
                </a:rPr>
                <a:t> </a:t>
              </a:r>
              <a:r>
                <a:rPr lang="fr-FR" sz="1764" kern="0" err="1">
                  <a:latin typeface="Segoe UI"/>
                </a:rPr>
                <a:t>Reflection</a:t>
              </a:r>
              <a:r>
                <a:rPr lang="fr-FR" sz="1764" kern="0" spc="294">
                  <a:latin typeface="Segoe UI"/>
                </a:rPr>
                <a:t> </a:t>
              </a:r>
              <a:r>
                <a:rPr lang="fr-FR" sz="1764" kern="0">
                  <a:latin typeface="Segoe UI"/>
                </a:rPr>
                <a:t>•</a:t>
              </a:r>
              <a:r>
                <a:rPr lang="fr-FR" sz="1764" kern="0" spc="294">
                  <a:latin typeface="Segoe UI"/>
                </a:rPr>
                <a:t> </a:t>
              </a:r>
              <a:r>
                <a:rPr lang="fr-FR" sz="1764" kern="0" err="1">
                  <a:latin typeface="Segoe UI"/>
                </a:rPr>
                <a:t>Interop</a:t>
              </a:r>
              <a:r>
                <a:rPr lang="fr-FR" sz="1764" kern="0" spc="294">
                  <a:latin typeface="Segoe UI"/>
                </a:rPr>
                <a:t> </a:t>
              </a:r>
              <a:r>
                <a:rPr lang="fr-FR" sz="1764" kern="0">
                  <a:latin typeface="Segoe UI"/>
                </a:rPr>
                <a:t>•</a:t>
              </a:r>
              <a:r>
                <a:rPr lang="fr-FR" sz="1764" kern="0" spc="294">
                  <a:latin typeface="Segoe UI"/>
                </a:rPr>
                <a:t> </a:t>
              </a:r>
              <a:r>
                <a:rPr lang="fr-FR" sz="1764" kern="0" err="1">
                  <a:latin typeface="Segoe UI"/>
                </a:rPr>
                <a:t>Linq</a:t>
              </a:r>
              <a:endParaRPr lang="en-US" sz="1764" kern="0">
                <a:latin typeface="Segoe UI"/>
              </a:endParaRPr>
            </a:p>
          </p:txBody>
        </p:sp>
      </p:grpSp>
      <p:grpSp>
        <p:nvGrpSpPr>
          <p:cNvPr id="13" name="Group 12"/>
          <p:cNvGrpSpPr/>
          <p:nvPr/>
        </p:nvGrpSpPr>
        <p:grpSpPr>
          <a:xfrm>
            <a:off x="269171" y="4827046"/>
            <a:ext cx="8511310" cy="633460"/>
            <a:chOff x="274639" y="4886779"/>
            <a:chExt cx="8684241" cy="646331"/>
          </a:xfrm>
        </p:grpSpPr>
        <p:sp>
          <p:nvSpPr>
            <p:cNvPr id="17" name="Rectangle 16"/>
            <p:cNvSpPr/>
            <p:nvPr/>
          </p:nvSpPr>
          <p:spPr bwMode="auto">
            <a:xfrm>
              <a:off x="274639" y="4886779"/>
              <a:ext cx="8684241" cy="646331"/>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defTabSz="913511">
                <a:lnSpc>
                  <a:spcPct val="90000"/>
                </a:lnSpc>
                <a:defRPr/>
              </a:pPr>
              <a:r>
                <a:rPr lang="en-US" sz="1960" b="1" kern="0">
                  <a:solidFill>
                    <a:schemeClr val="tx1"/>
                  </a:solidFill>
                  <a:latin typeface="Segoe UI"/>
                  <a:cs typeface="Segoe UI Semibold" panose="020B0702040204020203" pitchFamily="34" charset="0"/>
                </a:rPr>
                <a:t>THREADING</a:t>
              </a:r>
            </a:p>
          </p:txBody>
        </p:sp>
        <p:sp>
          <p:nvSpPr>
            <p:cNvPr id="18" name="TextBox 17"/>
            <p:cNvSpPr txBox="1"/>
            <p:nvPr/>
          </p:nvSpPr>
          <p:spPr>
            <a:xfrm>
              <a:off x="3017872" y="4937639"/>
              <a:ext cx="5576198" cy="544611"/>
            </a:xfrm>
            <a:prstGeom prst="rect">
              <a:avLst/>
            </a:prstGeom>
            <a:noFill/>
          </p:spPr>
          <p:txBody>
            <a:bodyPr wrap="square" lIns="179187" tIns="143349" rIns="179187" bIns="143349" rtlCol="0">
              <a:noAutofit/>
            </a:bodyPr>
            <a:lstStyle/>
            <a:p>
              <a:pPr defTabSz="895859">
                <a:lnSpc>
                  <a:spcPct val="90000"/>
                </a:lnSpc>
                <a:defRPr/>
              </a:pPr>
              <a:r>
                <a:rPr lang="fr-FR" sz="1764" kern="0">
                  <a:latin typeface="Segoe UI"/>
                </a:rPr>
                <a:t>Threads</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Thread Pool</a:t>
              </a:r>
              <a:r>
                <a:rPr lang="fr-FR" sz="1764" kern="0" spc="294">
                  <a:latin typeface="Segoe UI"/>
                </a:rPr>
                <a:t> </a:t>
              </a:r>
              <a:r>
                <a:rPr lang="fr-FR" sz="1764" kern="0">
                  <a:latin typeface="Segoe UI"/>
                </a:rPr>
                <a:t>•</a:t>
              </a:r>
              <a:r>
                <a:rPr lang="fr-FR" sz="1764" kern="0" spc="294">
                  <a:latin typeface="Segoe UI"/>
                </a:rPr>
                <a:t> </a:t>
              </a:r>
              <a:r>
                <a:rPr lang="fr-FR" sz="1764" kern="0" err="1">
                  <a:latin typeface="Segoe UI"/>
                </a:rPr>
                <a:t>Tasks</a:t>
              </a:r>
              <a:endParaRPr lang="en-US" sz="1764" kern="0">
                <a:latin typeface="Segoe UI"/>
              </a:endParaRPr>
            </a:p>
          </p:txBody>
        </p:sp>
      </p:grpSp>
      <p:grpSp>
        <p:nvGrpSpPr>
          <p:cNvPr id="12" name="Group 11"/>
          <p:cNvGrpSpPr/>
          <p:nvPr/>
        </p:nvGrpSpPr>
        <p:grpSpPr>
          <a:xfrm>
            <a:off x="269171" y="3984634"/>
            <a:ext cx="8511310" cy="633460"/>
            <a:chOff x="274639" y="4027252"/>
            <a:chExt cx="8684241" cy="646331"/>
          </a:xfrm>
        </p:grpSpPr>
        <p:sp>
          <p:nvSpPr>
            <p:cNvPr id="20" name="Rectangle 19"/>
            <p:cNvSpPr/>
            <p:nvPr/>
          </p:nvSpPr>
          <p:spPr bwMode="auto">
            <a:xfrm>
              <a:off x="274639" y="4027252"/>
              <a:ext cx="8684241" cy="646331"/>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defTabSz="913511">
                <a:lnSpc>
                  <a:spcPct val="90000"/>
                </a:lnSpc>
                <a:defRPr/>
              </a:pPr>
              <a:r>
                <a:rPr lang="en-US" sz="1960" b="1" kern="0">
                  <a:solidFill>
                    <a:schemeClr val="tx1"/>
                  </a:solidFill>
                  <a:latin typeface="Segoe UI"/>
                  <a:cs typeface="Segoe UI Semibold" panose="020B0702040204020203" pitchFamily="34" charset="0"/>
                </a:rPr>
                <a:t>IO</a:t>
              </a:r>
            </a:p>
          </p:txBody>
        </p:sp>
        <p:sp>
          <p:nvSpPr>
            <p:cNvPr id="21" name="TextBox 20"/>
            <p:cNvSpPr txBox="1"/>
            <p:nvPr/>
          </p:nvSpPr>
          <p:spPr>
            <a:xfrm>
              <a:off x="3017872" y="4078112"/>
              <a:ext cx="5576198" cy="544611"/>
            </a:xfrm>
            <a:prstGeom prst="rect">
              <a:avLst/>
            </a:prstGeom>
            <a:noFill/>
          </p:spPr>
          <p:txBody>
            <a:bodyPr wrap="square" lIns="179187" tIns="143349" rIns="179187" bIns="143349" rtlCol="0">
              <a:noAutofit/>
            </a:bodyPr>
            <a:lstStyle/>
            <a:p>
              <a:pPr defTabSz="895859">
                <a:lnSpc>
                  <a:spcPct val="90000"/>
                </a:lnSpc>
                <a:defRPr/>
              </a:pPr>
              <a:r>
                <a:rPr lang="fr-FR" sz="1764" kern="0">
                  <a:latin typeface="Segoe UI"/>
                </a:rPr>
                <a:t>Files</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Compression</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MMF</a:t>
              </a:r>
              <a:endParaRPr lang="en-US" sz="1764" kern="0">
                <a:latin typeface="Segoe UI"/>
              </a:endParaRPr>
            </a:p>
          </p:txBody>
        </p:sp>
      </p:grpSp>
      <p:grpSp>
        <p:nvGrpSpPr>
          <p:cNvPr id="11" name="Group 10"/>
          <p:cNvGrpSpPr/>
          <p:nvPr/>
        </p:nvGrpSpPr>
        <p:grpSpPr>
          <a:xfrm>
            <a:off x="269171" y="3142223"/>
            <a:ext cx="8511310" cy="633460"/>
            <a:chOff x="274639" y="3167725"/>
            <a:chExt cx="8684241" cy="646331"/>
          </a:xfrm>
        </p:grpSpPr>
        <p:sp>
          <p:nvSpPr>
            <p:cNvPr id="23" name="Rectangle 22"/>
            <p:cNvSpPr/>
            <p:nvPr/>
          </p:nvSpPr>
          <p:spPr bwMode="auto">
            <a:xfrm>
              <a:off x="274639" y="3167725"/>
              <a:ext cx="8684241" cy="646331"/>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defTabSz="913511">
                <a:lnSpc>
                  <a:spcPct val="90000"/>
                </a:lnSpc>
                <a:defRPr/>
              </a:pPr>
              <a:r>
                <a:rPr lang="en-US" sz="1960" b="1" kern="0">
                  <a:solidFill>
                    <a:schemeClr val="tx1"/>
                  </a:solidFill>
                  <a:latin typeface="Segoe UI"/>
                  <a:cs typeface="Segoe UI Semibold" panose="020B0702040204020203" pitchFamily="34" charset="0"/>
                </a:rPr>
                <a:t>NETWORKING</a:t>
              </a:r>
            </a:p>
          </p:txBody>
        </p:sp>
        <p:sp>
          <p:nvSpPr>
            <p:cNvPr id="24" name="TextBox 23"/>
            <p:cNvSpPr txBox="1"/>
            <p:nvPr/>
          </p:nvSpPr>
          <p:spPr>
            <a:xfrm>
              <a:off x="3017872" y="3218585"/>
              <a:ext cx="5576198" cy="544611"/>
            </a:xfrm>
            <a:prstGeom prst="rect">
              <a:avLst/>
            </a:prstGeom>
            <a:noFill/>
          </p:spPr>
          <p:txBody>
            <a:bodyPr wrap="square" lIns="179187" tIns="143349" rIns="179187" bIns="143349" rtlCol="0">
              <a:noAutofit/>
            </a:bodyPr>
            <a:lstStyle/>
            <a:p>
              <a:pPr defTabSz="895859">
                <a:lnSpc>
                  <a:spcPct val="90000"/>
                </a:lnSpc>
                <a:defRPr/>
              </a:pPr>
              <a:r>
                <a:rPr lang="fr-FR" sz="1764" kern="0">
                  <a:latin typeface="Segoe UI"/>
                </a:rPr>
                <a:t>Sockets</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HTTP</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Mail</a:t>
              </a:r>
              <a:r>
                <a:rPr lang="fr-FR" sz="1764" kern="0" spc="294">
                  <a:latin typeface="Segoe UI"/>
                </a:rPr>
                <a:t> </a:t>
              </a:r>
              <a:r>
                <a:rPr lang="fr-FR" sz="1764" kern="0">
                  <a:latin typeface="Segoe UI"/>
                </a:rPr>
                <a:t>•</a:t>
              </a:r>
              <a:r>
                <a:rPr lang="fr-FR" sz="1764" kern="0" spc="294">
                  <a:latin typeface="Segoe UI"/>
                </a:rPr>
                <a:t> </a:t>
              </a:r>
              <a:r>
                <a:rPr lang="fr-FR" sz="1764" kern="0" err="1">
                  <a:latin typeface="Segoe UI"/>
                </a:rPr>
                <a:t>WebSockets</a:t>
              </a:r>
              <a:endParaRPr lang="en-US" sz="1764" kern="0">
                <a:latin typeface="Segoe UI"/>
              </a:endParaRPr>
            </a:p>
          </p:txBody>
        </p:sp>
      </p:grpSp>
      <p:grpSp>
        <p:nvGrpSpPr>
          <p:cNvPr id="10" name="Group 9"/>
          <p:cNvGrpSpPr/>
          <p:nvPr/>
        </p:nvGrpSpPr>
        <p:grpSpPr>
          <a:xfrm>
            <a:off x="269171" y="2299812"/>
            <a:ext cx="8511310" cy="633460"/>
            <a:chOff x="274639" y="2308198"/>
            <a:chExt cx="8684241" cy="646331"/>
          </a:xfrm>
        </p:grpSpPr>
        <p:sp>
          <p:nvSpPr>
            <p:cNvPr id="26" name="Rectangle 25"/>
            <p:cNvSpPr/>
            <p:nvPr/>
          </p:nvSpPr>
          <p:spPr bwMode="auto">
            <a:xfrm>
              <a:off x="274639" y="2308198"/>
              <a:ext cx="8684241" cy="64633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defTabSz="913511">
                <a:lnSpc>
                  <a:spcPct val="90000"/>
                </a:lnSpc>
                <a:defRPr/>
              </a:pPr>
              <a:r>
                <a:rPr lang="en-US" sz="1960" b="1" kern="0">
                  <a:solidFill>
                    <a:schemeClr val="tx1"/>
                  </a:solidFill>
                  <a:latin typeface="Segoe UI"/>
                  <a:cs typeface="Segoe UI Semibold" panose="020B0702040204020203" pitchFamily="34" charset="0"/>
                </a:rPr>
                <a:t>SERIALIZATION</a:t>
              </a:r>
            </a:p>
          </p:txBody>
        </p:sp>
        <p:sp>
          <p:nvSpPr>
            <p:cNvPr id="27" name="TextBox 26"/>
            <p:cNvSpPr txBox="1"/>
            <p:nvPr/>
          </p:nvSpPr>
          <p:spPr>
            <a:xfrm>
              <a:off x="3017872" y="2359058"/>
              <a:ext cx="5576198" cy="544611"/>
            </a:xfrm>
            <a:prstGeom prst="rect">
              <a:avLst/>
            </a:prstGeom>
            <a:noFill/>
          </p:spPr>
          <p:txBody>
            <a:bodyPr wrap="square" lIns="179187" tIns="143349" rIns="179187" bIns="143349" rtlCol="0">
              <a:noAutofit/>
            </a:bodyPr>
            <a:lstStyle/>
            <a:p>
              <a:pPr defTabSz="895859">
                <a:lnSpc>
                  <a:spcPct val="90000"/>
                </a:lnSpc>
                <a:defRPr/>
              </a:pPr>
              <a:r>
                <a:rPr lang="fr-FR" sz="1764" kern="0" err="1">
                  <a:latin typeface="Segoe UI"/>
                </a:rPr>
                <a:t>BinaryFormatter</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Data </a:t>
              </a:r>
              <a:r>
                <a:rPr lang="fr-FR" sz="1764" kern="0" err="1">
                  <a:latin typeface="Segoe UI"/>
                </a:rPr>
                <a:t>Contract</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XML</a:t>
              </a:r>
              <a:endParaRPr lang="en-US" sz="1764" kern="0">
                <a:latin typeface="Segoe UI"/>
              </a:endParaRPr>
            </a:p>
          </p:txBody>
        </p:sp>
      </p:grpSp>
      <p:grpSp>
        <p:nvGrpSpPr>
          <p:cNvPr id="9" name="Group 8"/>
          <p:cNvGrpSpPr/>
          <p:nvPr/>
        </p:nvGrpSpPr>
        <p:grpSpPr>
          <a:xfrm>
            <a:off x="269171" y="1457401"/>
            <a:ext cx="8511310" cy="633460"/>
            <a:chOff x="274639" y="1485604"/>
            <a:chExt cx="8684241" cy="646331"/>
          </a:xfrm>
        </p:grpSpPr>
        <p:sp>
          <p:nvSpPr>
            <p:cNvPr id="29" name="Rectangle 28"/>
            <p:cNvSpPr/>
            <p:nvPr/>
          </p:nvSpPr>
          <p:spPr bwMode="auto">
            <a:xfrm>
              <a:off x="274639" y="1485604"/>
              <a:ext cx="8684241" cy="64633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8" tIns="179238" rIns="179238" bIns="179238" numCol="1" spcCol="0" rtlCol="0" fromWordArt="0" anchor="ctr" anchorCtr="0" forceAA="0" compatLnSpc="1">
              <a:prstTxWarp prst="textNoShape">
                <a:avLst/>
              </a:prstTxWarp>
              <a:spAutoFit/>
            </a:bodyPr>
            <a:lstStyle/>
            <a:p>
              <a:pPr defTabSz="913511">
                <a:lnSpc>
                  <a:spcPct val="90000"/>
                </a:lnSpc>
                <a:defRPr/>
              </a:pPr>
              <a:r>
                <a:rPr lang="en-US" sz="1960" b="1" kern="0">
                  <a:solidFill>
                    <a:schemeClr val="tx1"/>
                  </a:solidFill>
                  <a:latin typeface="Segoe UI"/>
                  <a:cs typeface="Segoe UI Semibold" panose="020B0702040204020203" pitchFamily="34" charset="0"/>
                </a:rPr>
                <a:t>XML</a:t>
              </a:r>
            </a:p>
          </p:txBody>
        </p:sp>
        <p:sp>
          <p:nvSpPr>
            <p:cNvPr id="30" name="TextBox 29"/>
            <p:cNvSpPr txBox="1"/>
            <p:nvPr/>
          </p:nvSpPr>
          <p:spPr>
            <a:xfrm>
              <a:off x="3017872" y="1536464"/>
              <a:ext cx="5576198" cy="544611"/>
            </a:xfrm>
            <a:prstGeom prst="rect">
              <a:avLst/>
            </a:prstGeom>
            <a:noFill/>
          </p:spPr>
          <p:txBody>
            <a:bodyPr wrap="square" lIns="179187" tIns="143349" rIns="179187" bIns="143349" rtlCol="0">
              <a:noAutofit/>
            </a:bodyPr>
            <a:lstStyle/>
            <a:p>
              <a:pPr defTabSz="895859">
                <a:lnSpc>
                  <a:spcPct val="90000"/>
                </a:lnSpc>
                <a:defRPr/>
              </a:pPr>
              <a:r>
                <a:rPr lang="fr-FR" sz="1764" kern="0" err="1">
                  <a:latin typeface="Segoe UI"/>
                </a:rPr>
                <a:t>XLinq</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XML Document</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XPath</a:t>
              </a:r>
              <a:r>
                <a:rPr lang="fr-FR" sz="1764" kern="0" spc="294">
                  <a:latin typeface="Segoe UI"/>
                </a:rPr>
                <a:t> </a:t>
              </a:r>
              <a:r>
                <a:rPr lang="fr-FR" sz="1764" kern="0">
                  <a:latin typeface="Segoe UI"/>
                </a:rPr>
                <a:t>•</a:t>
              </a:r>
              <a:r>
                <a:rPr lang="fr-FR" sz="1764" kern="0" spc="294">
                  <a:latin typeface="Segoe UI"/>
                </a:rPr>
                <a:t> </a:t>
              </a:r>
              <a:r>
                <a:rPr lang="fr-FR" sz="1764" kern="0" err="1">
                  <a:latin typeface="Segoe UI"/>
                </a:rPr>
                <a:t>Schema</a:t>
              </a:r>
              <a:r>
                <a:rPr lang="fr-FR" sz="1764" kern="0" spc="294">
                  <a:latin typeface="Segoe UI"/>
                </a:rPr>
                <a:t> </a:t>
              </a:r>
              <a:r>
                <a:rPr lang="fr-FR" sz="1764" kern="0">
                  <a:latin typeface="Segoe UI"/>
                </a:rPr>
                <a:t>•</a:t>
              </a:r>
              <a:r>
                <a:rPr lang="fr-FR" sz="1764" kern="0" spc="294">
                  <a:latin typeface="Segoe UI"/>
                </a:rPr>
                <a:t> </a:t>
              </a:r>
              <a:r>
                <a:rPr lang="fr-FR" sz="1764" kern="0">
                  <a:latin typeface="Segoe UI"/>
                </a:rPr>
                <a:t>XSL</a:t>
              </a:r>
              <a:endParaRPr lang="en-US" sz="1764" kern="0">
                <a:latin typeface="Segoe UI"/>
              </a:endParaRPr>
            </a:p>
          </p:txBody>
        </p:sp>
      </p:grpSp>
    </p:spTree>
    <p:extLst>
      <p:ext uri="{BB962C8B-B14F-4D97-AF65-F5344CB8AC3E}">
        <p14:creationId xmlns:p14="http://schemas.microsoft.com/office/powerpoint/2010/main" val="8665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800" fill="hold"/>
                                        <p:tgtEl>
                                          <p:spTgt spid="14"/>
                                        </p:tgtEl>
                                        <p:attrNameLst>
                                          <p:attrName>ppt_x</p:attrName>
                                        </p:attrNameLst>
                                      </p:cBhvr>
                                      <p:tavLst>
                                        <p:tav tm="0">
                                          <p:val>
                                            <p:strVal val="1+#ppt_w/2"/>
                                          </p:val>
                                        </p:tav>
                                        <p:tav tm="100000">
                                          <p:val>
                                            <p:strVal val="#ppt_x"/>
                                          </p:val>
                                        </p:tav>
                                      </p:tavLst>
                                    </p:anim>
                                    <p:anim calcmode="lin" valueType="num">
                                      <p:cBhvr additive="base">
                                        <p:cTn id="8" dur="8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800" fill="hold"/>
                                        <p:tgtEl>
                                          <p:spTgt spid="13"/>
                                        </p:tgtEl>
                                        <p:attrNameLst>
                                          <p:attrName>ppt_x</p:attrName>
                                        </p:attrNameLst>
                                      </p:cBhvr>
                                      <p:tavLst>
                                        <p:tav tm="0">
                                          <p:val>
                                            <p:strVal val="1+#ppt_w/2"/>
                                          </p:val>
                                        </p:tav>
                                        <p:tav tm="100000">
                                          <p:val>
                                            <p:strVal val="#ppt_x"/>
                                          </p:val>
                                        </p:tav>
                                      </p:tavLst>
                                    </p:anim>
                                    <p:anim calcmode="lin" valueType="num">
                                      <p:cBhvr additive="base">
                                        <p:cTn id="12" dur="8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800" fill="hold"/>
                                        <p:tgtEl>
                                          <p:spTgt spid="12"/>
                                        </p:tgtEl>
                                        <p:attrNameLst>
                                          <p:attrName>ppt_x</p:attrName>
                                        </p:attrNameLst>
                                      </p:cBhvr>
                                      <p:tavLst>
                                        <p:tav tm="0">
                                          <p:val>
                                            <p:strVal val="1+#ppt_w/2"/>
                                          </p:val>
                                        </p:tav>
                                        <p:tav tm="100000">
                                          <p:val>
                                            <p:strVal val="#ppt_x"/>
                                          </p:val>
                                        </p:tav>
                                      </p:tavLst>
                                    </p:anim>
                                    <p:anim calcmode="lin" valueType="num">
                                      <p:cBhvr additive="base">
                                        <p:cTn id="16" dur="800" fill="hold"/>
                                        <p:tgtEl>
                                          <p:spTgt spid="12"/>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75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800" fill="hold"/>
                                        <p:tgtEl>
                                          <p:spTgt spid="11"/>
                                        </p:tgtEl>
                                        <p:attrNameLst>
                                          <p:attrName>ppt_x</p:attrName>
                                        </p:attrNameLst>
                                      </p:cBhvr>
                                      <p:tavLst>
                                        <p:tav tm="0">
                                          <p:val>
                                            <p:strVal val="1+#ppt_w/2"/>
                                          </p:val>
                                        </p:tav>
                                        <p:tav tm="100000">
                                          <p:val>
                                            <p:strVal val="#ppt_x"/>
                                          </p:val>
                                        </p:tav>
                                      </p:tavLst>
                                    </p:anim>
                                    <p:anim calcmode="lin" valueType="num">
                                      <p:cBhvr additive="base">
                                        <p:cTn id="20" dur="800" fill="hold"/>
                                        <p:tgtEl>
                                          <p:spTgt spid="11"/>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100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800" fill="hold"/>
                                        <p:tgtEl>
                                          <p:spTgt spid="10"/>
                                        </p:tgtEl>
                                        <p:attrNameLst>
                                          <p:attrName>ppt_x</p:attrName>
                                        </p:attrNameLst>
                                      </p:cBhvr>
                                      <p:tavLst>
                                        <p:tav tm="0">
                                          <p:val>
                                            <p:strVal val="1+#ppt_w/2"/>
                                          </p:val>
                                        </p:tav>
                                        <p:tav tm="100000">
                                          <p:val>
                                            <p:strVal val="#ppt_x"/>
                                          </p:val>
                                        </p:tav>
                                      </p:tavLst>
                                    </p:anim>
                                    <p:anim calcmode="lin" valueType="num">
                                      <p:cBhvr additive="base">
                                        <p:cTn id="24" dur="800" fill="hold"/>
                                        <p:tgtEl>
                                          <p:spTgt spid="10"/>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125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800" fill="hold"/>
                                        <p:tgtEl>
                                          <p:spTgt spid="9"/>
                                        </p:tgtEl>
                                        <p:attrNameLst>
                                          <p:attrName>ppt_x</p:attrName>
                                        </p:attrNameLst>
                                      </p:cBhvr>
                                      <p:tavLst>
                                        <p:tav tm="0">
                                          <p:val>
                                            <p:strVal val="1+#ppt_w/2"/>
                                          </p:val>
                                        </p:tav>
                                        <p:tav tm="100000">
                                          <p:val>
                                            <p:strVal val="#ppt_x"/>
                                          </p:val>
                                        </p:tav>
                                      </p:tavLst>
                                    </p:anim>
                                    <p:anim calcmode="lin" valueType="num">
                                      <p:cBhvr additive="base">
                                        <p:cTn id="28" dur="8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169" y="2084728"/>
            <a:ext cx="9856549" cy="1076882"/>
          </a:xfrm>
        </p:spPr>
        <p:txBody>
          <a:bodyPr/>
          <a:lstStyle/>
          <a:p>
            <a:r>
              <a:rPr lang="en-US" sz="6469"/>
              <a:t>Demo: .NET Standard</a:t>
            </a:r>
          </a:p>
        </p:txBody>
      </p:sp>
      <p:sp>
        <p:nvSpPr>
          <p:cNvPr id="7" name="Text Placeholder 6"/>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31953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92439E-C21C-4B85-82D2-E9B81030B7F8}"/>
              </a:ext>
            </a:extLst>
          </p:cNvPr>
          <p:cNvSpPr>
            <a:spLocks noGrp="1"/>
          </p:cNvSpPr>
          <p:nvPr>
            <p:ph type="title"/>
          </p:nvPr>
        </p:nvSpPr>
        <p:spPr>
          <a:xfrm>
            <a:off x="269170" y="289512"/>
            <a:ext cx="11652805" cy="899665"/>
          </a:xfrm>
        </p:spPr>
        <p:txBody>
          <a:bodyPr>
            <a:normAutofit/>
          </a:bodyPr>
          <a:lstStyle/>
          <a:p>
            <a:r>
              <a:rPr lang="en-US" sz="3599" dirty="0">
                <a:latin typeface="+mj-lt"/>
              </a:rPr>
              <a:t>.NET Growth in Visual Studio</a:t>
            </a:r>
          </a:p>
        </p:txBody>
      </p:sp>
      <p:sp>
        <p:nvSpPr>
          <p:cNvPr id="4" name="Content Placeholder 3">
            <a:extLst>
              <a:ext uri="{FF2B5EF4-FFF2-40B4-BE49-F238E27FC236}">
                <a16:creationId xmlns:a16="http://schemas.microsoft.com/office/drawing/2014/main" id="{CE5830FD-E32A-4CB4-83B0-2568CB2D5685}"/>
              </a:ext>
            </a:extLst>
          </p:cNvPr>
          <p:cNvSpPr>
            <a:spLocks noGrp="1"/>
          </p:cNvSpPr>
          <p:nvPr>
            <p:ph idx="4294967295"/>
          </p:nvPr>
        </p:nvSpPr>
        <p:spPr>
          <a:xfrm>
            <a:off x="0" y="1360506"/>
            <a:ext cx="12188825" cy="431800"/>
          </a:xfrm>
        </p:spPr>
        <p:txBody>
          <a:bodyPr/>
          <a:lstStyle/>
          <a:p>
            <a:pPr marL="0" indent="0" algn="ctr">
              <a:buNone/>
            </a:pPr>
            <a:r>
              <a:rPr lang="en-US" sz="2799" b="1" dirty="0">
                <a:latin typeface="+mn-lt"/>
              </a:rPr>
              <a:t>+1 million </a:t>
            </a:r>
            <a:r>
              <a:rPr lang="en-US" sz="2799" dirty="0">
                <a:latin typeface="+mn-lt"/>
              </a:rPr>
              <a:t>new monthly active .NET developers in last year!</a:t>
            </a:r>
          </a:p>
        </p:txBody>
      </p:sp>
      <p:graphicFrame>
        <p:nvGraphicFramePr>
          <p:cNvPr id="5" name="Chart 4">
            <a:extLst>
              <a:ext uri="{FF2B5EF4-FFF2-40B4-BE49-F238E27FC236}">
                <a16:creationId xmlns:a16="http://schemas.microsoft.com/office/drawing/2014/main" id="{7B679348-E93E-4360-9B73-E853F9149C15}"/>
              </a:ext>
            </a:extLst>
          </p:cNvPr>
          <p:cNvGraphicFramePr>
            <a:graphicFrameLocks/>
          </p:cNvGraphicFramePr>
          <p:nvPr>
            <p:extLst/>
          </p:nvPr>
        </p:nvGraphicFramePr>
        <p:xfrm>
          <a:off x="2854851" y="2223116"/>
          <a:ext cx="6479122" cy="398993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5776702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170" y="290774"/>
            <a:ext cx="11652805" cy="899303"/>
          </a:xfrm>
        </p:spPr>
        <p:txBody>
          <a:bodyPr/>
          <a:lstStyle/>
          <a:p>
            <a:r>
              <a:rPr lang="en-US">
                <a:solidFill>
                  <a:schemeClr val="tx1"/>
                </a:solidFill>
              </a:rPr>
              <a:t>Open source momentum</a:t>
            </a:r>
          </a:p>
        </p:txBody>
      </p:sp>
      <p:sp>
        <p:nvSpPr>
          <p:cNvPr id="12" name="TextBox 11"/>
          <p:cNvSpPr txBox="1"/>
          <p:nvPr/>
        </p:nvSpPr>
        <p:spPr>
          <a:xfrm>
            <a:off x="1125416" y="6177815"/>
            <a:ext cx="9284576" cy="597359"/>
          </a:xfrm>
          <a:prstGeom prst="rect">
            <a:avLst/>
          </a:prstGeom>
          <a:noFill/>
        </p:spPr>
        <p:txBody>
          <a:bodyPr wrap="square" lIns="179238" tIns="143391" rIns="179238" bIns="143391" rtlCol="0">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a:ea typeface="+mn-ea"/>
                <a:cs typeface="+mn-cs"/>
              </a:rPr>
              <a:t>19,000+ Community Contributions from 3700+ Companies outside Microsoft</a:t>
            </a:r>
          </a:p>
        </p:txBody>
      </p:sp>
      <p:sp>
        <p:nvSpPr>
          <p:cNvPr id="4" name="TextBox 3"/>
          <p:cNvSpPr txBox="1"/>
          <p:nvPr/>
        </p:nvSpPr>
        <p:spPr>
          <a:xfrm>
            <a:off x="269170" y="1457401"/>
            <a:ext cx="3185213" cy="561064"/>
          </a:xfrm>
          <a:prstGeom prst="rect">
            <a:avLst/>
          </a:prstGeom>
          <a:noFill/>
        </p:spPr>
        <p:txBody>
          <a:bodyPr wrap="none" lIns="179238" tIns="143391" rIns="179238" bIns="143391" rtlCol="0">
            <a:spAutoFit/>
          </a:bodyPr>
          <a:lstStyle/>
          <a:p>
            <a:pPr marL="0" marR="0" lvl="0" indent="0" algn="l" defTabSz="914128" rtl="0" eaLnBrk="1" fontAlgn="auto" latinLnBrk="0" hangingPunct="1">
              <a:lnSpc>
                <a:spcPct val="90000"/>
              </a:lnSpc>
              <a:spcBef>
                <a:spcPts val="0"/>
              </a:spcBef>
              <a:spcAft>
                <a:spcPts val="588"/>
              </a:spcAft>
              <a:buClrTx/>
              <a:buSzTx/>
              <a:buFontTx/>
              <a:buNone/>
              <a:tabLst/>
              <a:defRPr/>
            </a:pPr>
            <a:r>
              <a:rPr kumimoji="0" lang="en-US" sz="1960" b="0" i="0" u="none" strike="noStrike" kern="1200" cap="none" spc="0" normalizeH="0" baseline="0" noProof="0">
                <a:ln>
                  <a:noFill/>
                </a:ln>
                <a:solidFill>
                  <a:srgbClr val="FFFFFF"/>
                </a:solidFill>
                <a:effectLst/>
                <a:uLnTx/>
                <a:uFillTx/>
                <a:latin typeface="Segoe UI Semilight"/>
                <a:ea typeface="+mn-ea"/>
                <a:cs typeface="+mn-cs"/>
              </a:rPr>
              <a:t>Community PRs by month</a:t>
            </a:r>
          </a:p>
        </p:txBody>
      </p:sp>
      <p:graphicFrame>
        <p:nvGraphicFramePr>
          <p:cNvPr id="14" name="Chart 13">
            <a:extLst>
              <a:ext uri="{FF2B5EF4-FFF2-40B4-BE49-F238E27FC236}">
                <a16:creationId xmlns:a16="http://schemas.microsoft.com/office/drawing/2014/main" id="{523C4917-C7E8-4AED-A468-9802697C9372}"/>
              </a:ext>
            </a:extLst>
          </p:cNvPr>
          <p:cNvGraphicFramePr>
            <a:graphicFrameLocks/>
          </p:cNvGraphicFramePr>
          <p:nvPr>
            <p:extLst/>
          </p:nvPr>
        </p:nvGraphicFramePr>
        <p:xfrm>
          <a:off x="309178" y="1917408"/>
          <a:ext cx="10637144" cy="42708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08629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269230" y="1457399"/>
            <a:ext cx="5780434" cy="367438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14" name="Rectangle 13"/>
          <p:cNvSpPr/>
          <p:nvPr/>
        </p:nvSpPr>
        <p:spPr bwMode="auto">
          <a:xfrm>
            <a:off x="6139158" y="1457399"/>
            <a:ext cx="5780434" cy="367438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r>
              <a:rPr lang="en-US">
                <a:solidFill>
                  <a:schemeClr val="tx1"/>
                </a:solidFill>
              </a:rPr>
              <a:t>.NET is active and growing</a:t>
            </a:r>
          </a:p>
        </p:txBody>
      </p:sp>
      <p:pic>
        <p:nvPicPr>
          <p:cNvPr id="4" name="Picture 3"/>
          <p:cNvPicPr>
            <a:picLocks noChangeAspect="1"/>
          </p:cNvPicPr>
          <p:nvPr/>
        </p:nvPicPr>
        <p:blipFill>
          <a:blip r:embed="rId3"/>
          <a:stretch>
            <a:fillRect/>
          </a:stretch>
        </p:blipFill>
        <p:spPr>
          <a:xfrm>
            <a:off x="417920" y="1631025"/>
            <a:ext cx="5015128" cy="3282327"/>
          </a:xfrm>
          <a:prstGeom prst="rect">
            <a:avLst/>
          </a:prstGeom>
        </p:spPr>
      </p:pic>
      <p:sp>
        <p:nvSpPr>
          <p:cNvPr id="5" name="TextBox 4"/>
          <p:cNvSpPr txBox="1"/>
          <p:nvPr/>
        </p:nvSpPr>
        <p:spPr>
          <a:xfrm>
            <a:off x="269232" y="5131745"/>
            <a:ext cx="4930033" cy="778252"/>
          </a:xfrm>
          <a:prstGeom prst="rect">
            <a:avLst/>
          </a:prstGeom>
          <a:noFill/>
        </p:spPr>
        <p:txBody>
          <a:bodyPr wrap="square" lIns="179238" tIns="143391" rIns="179238" bIns="143391" rtlCol="0">
            <a:spAutoFit/>
          </a:bodyPr>
          <a:lstStyle/>
          <a:p>
            <a:pPr marL="0" marR="0" lvl="0" indent="0" algn="l" defTabSz="914128" rtl="0" eaLnBrk="1" fontAlgn="auto" latinLnBrk="0" hangingPunct="1">
              <a:lnSpc>
                <a:spcPct val="90000"/>
              </a:lnSpc>
              <a:spcBef>
                <a:spcPts val="0"/>
              </a:spcBef>
              <a:spcAft>
                <a:spcPts val="0"/>
              </a:spcAft>
              <a:buClrTx/>
              <a:buSzTx/>
              <a:buFontTx/>
              <a:buNone/>
              <a:tabLst/>
              <a:defRPr/>
            </a:pPr>
            <a:r>
              <a:rPr kumimoji="0" lang="en-US" sz="1764" b="0" i="0" u="none" strike="noStrike" kern="1200" cap="none" spc="0" normalizeH="0" baseline="0" noProof="0">
                <a:ln>
                  <a:noFill/>
                </a:ln>
                <a:solidFill>
                  <a:srgbClr val="FFFFFF"/>
                </a:solidFill>
                <a:effectLst/>
                <a:uLnTx/>
                <a:uFillTx/>
                <a:latin typeface="Segoe UI Semilight"/>
                <a:ea typeface="+mn-ea"/>
                <a:cs typeface="+mn-cs"/>
              </a:rPr>
              <a:t>.NET Core debuts at #3 most loved Framework on Stack Overflow Technology Survey 2017</a:t>
            </a:r>
          </a:p>
        </p:txBody>
      </p:sp>
      <p:sp>
        <p:nvSpPr>
          <p:cNvPr id="6" name="TextBox 5"/>
          <p:cNvSpPr txBox="1"/>
          <p:nvPr/>
        </p:nvSpPr>
        <p:spPr>
          <a:xfrm>
            <a:off x="269232" y="6153887"/>
            <a:ext cx="3853581" cy="411749"/>
          </a:xfrm>
          <a:prstGeom prst="rect">
            <a:avLst/>
          </a:prstGeom>
          <a:noFill/>
        </p:spPr>
        <p:txBody>
          <a:bodyPr wrap="square" lIns="179238" tIns="143391" rIns="179238" bIns="143391" rtlCol="0">
            <a:spAutoFit/>
          </a:bodyPr>
          <a:lstStyle/>
          <a:p>
            <a:pPr marL="0" marR="0" lvl="0" indent="0" algn="l" defTabSz="914128" rtl="0" eaLnBrk="1" fontAlgn="auto" latinLnBrk="0" hangingPunct="1">
              <a:lnSpc>
                <a:spcPct val="90000"/>
              </a:lnSpc>
              <a:spcBef>
                <a:spcPts val="0"/>
              </a:spcBef>
              <a:spcAft>
                <a:spcPts val="0"/>
              </a:spcAft>
              <a:buClrTx/>
              <a:buSzTx/>
              <a:buFontTx/>
              <a:buNone/>
              <a:tabLst/>
              <a:defRPr/>
            </a:pPr>
            <a:r>
              <a:rPr kumimoji="0" lang="en-US" sz="784"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Source: http://stackoverflow.com/insights/survey/2017</a:t>
            </a:r>
          </a:p>
        </p:txBody>
      </p:sp>
      <p:pic>
        <p:nvPicPr>
          <p:cNvPr id="11" name="Picture 10"/>
          <p:cNvPicPr>
            <a:picLocks noChangeAspect="1"/>
          </p:cNvPicPr>
          <p:nvPr/>
        </p:nvPicPr>
        <p:blipFill>
          <a:blip r:embed="rId4"/>
          <a:stretch>
            <a:fillRect/>
          </a:stretch>
        </p:blipFill>
        <p:spPr>
          <a:xfrm>
            <a:off x="6368003" y="1618033"/>
            <a:ext cx="5322744" cy="1771221"/>
          </a:xfrm>
          <a:prstGeom prst="rect">
            <a:avLst/>
          </a:prstGeom>
        </p:spPr>
      </p:pic>
      <p:sp>
        <p:nvSpPr>
          <p:cNvPr id="13" name="TextBox 12"/>
          <p:cNvSpPr txBox="1"/>
          <p:nvPr/>
        </p:nvSpPr>
        <p:spPr>
          <a:xfrm>
            <a:off x="6139158" y="5131745"/>
            <a:ext cx="5780499" cy="778252"/>
          </a:xfrm>
          <a:prstGeom prst="rect">
            <a:avLst/>
          </a:prstGeom>
          <a:noFill/>
        </p:spPr>
        <p:txBody>
          <a:bodyPr wrap="square" lIns="179238" tIns="143391" rIns="179238" bIns="143391" rtlCol="0">
            <a:spAutoFit/>
          </a:bodyPr>
          <a:lstStyle/>
          <a:p>
            <a:pPr marL="0" marR="0" lvl="0" indent="0" algn="l" defTabSz="914128" rtl="0" eaLnBrk="1" fontAlgn="auto" latinLnBrk="0" hangingPunct="1">
              <a:lnSpc>
                <a:spcPct val="90000"/>
              </a:lnSpc>
              <a:spcBef>
                <a:spcPts val="0"/>
              </a:spcBef>
              <a:spcAft>
                <a:spcPts val="0"/>
              </a:spcAft>
              <a:buClrTx/>
              <a:buSzTx/>
              <a:buFontTx/>
              <a:buNone/>
              <a:tabLst/>
              <a:defRPr/>
            </a:pPr>
            <a:r>
              <a:rPr kumimoji="0" lang="en-US" sz="1764" b="0" i="0" u="none" strike="noStrike" kern="1200" cap="none" spc="0" normalizeH="0" baseline="0" noProof="0" dirty="0">
                <a:ln>
                  <a:noFill/>
                </a:ln>
                <a:solidFill>
                  <a:srgbClr val="FFFFFF"/>
                </a:solidFill>
                <a:effectLst/>
                <a:uLnTx/>
                <a:uFillTx/>
                <a:latin typeface="Segoe UI Semilight"/>
                <a:ea typeface="+mn-ea"/>
                <a:cs typeface="+mn-cs"/>
              </a:rPr>
              <a:t>C# is #3 most popular language for desktop and web developers on Stack Overflow Technology Survey 2017</a:t>
            </a:r>
          </a:p>
        </p:txBody>
      </p:sp>
      <p:grpSp>
        <p:nvGrpSpPr>
          <p:cNvPr id="15" name="Group 14"/>
          <p:cNvGrpSpPr>
            <a:grpSpLocks noChangeAspect="1"/>
          </p:cNvGrpSpPr>
          <p:nvPr/>
        </p:nvGrpSpPr>
        <p:grpSpPr>
          <a:xfrm>
            <a:off x="1289815" y="3137125"/>
            <a:ext cx="221453" cy="222235"/>
            <a:chOff x="6181726" y="255588"/>
            <a:chExt cx="449263" cy="450850"/>
          </a:xfrm>
        </p:grpSpPr>
        <p:sp>
          <p:nvSpPr>
            <p:cNvPr id="16" name="Line 23"/>
            <p:cNvSpPr>
              <a:spLocks noChangeShapeType="1"/>
            </p:cNvSpPr>
            <p:nvPr/>
          </p:nvSpPr>
          <p:spPr bwMode="auto">
            <a:xfrm>
              <a:off x="6291264" y="481013"/>
              <a:ext cx="21431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34" tIns="43918" rIns="87834" bIns="43918"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7" name="Freeform 24"/>
            <p:cNvSpPr>
              <a:spLocks/>
            </p:cNvSpPr>
            <p:nvPr/>
          </p:nvSpPr>
          <p:spPr bwMode="auto">
            <a:xfrm>
              <a:off x="6402389" y="371476"/>
              <a:ext cx="109538" cy="219075"/>
            </a:xfrm>
            <a:custGeom>
              <a:avLst/>
              <a:gdLst>
                <a:gd name="T0" fmla="*/ 0 w 69"/>
                <a:gd name="T1" fmla="*/ 0 h 138"/>
                <a:gd name="T2" fmla="*/ 69 w 69"/>
                <a:gd name="T3" fmla="*/ 69 h 138"/>
                <a:gd name="T4" fmla="*/ 0 w 69"/>
                <a:gd name="T5" fmla="*/ 138 h 138"/>
              </a:gdLst>
              <a:ahLst/>
              <a:cxnLst>
                <a:cxn ang="0">
                  <a:pos x="T0" y="T1"/>
                </a:cxn>
                <a:cxn ang="0">
                  <a:pos x="T2" y="T3"/>
                </a:cxn>
                <a:cxn ang="0">
                  <a:pos x="T4" y="T5"/>
                </a:cxn>
              </a:cxnLst>
              <a:rect l="0" t="0" r="r" b="b"/>
              <a:pathLst>
                <a:path w="69" h="138">
                  <a:moveTo>
                    <a:pt x="0" y="0"/>
                  </a:moveTo>
                  <a:lnTo>
                    <a:pt x="69" y="69"/>
                  </a:lnTo>
                  <a:lnTo>
                    <a:pt x="0" y="138"/>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34" tIns="43918" rIns="87834" bIns="43918"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8" name="Oval 25"/>
            <p:cNvSpPr>
              <a:spLocks noChangeArrowheads="1"/>
            </p:cNvSpPr>
            <p:nvPr/>
          </p:nvSpPr>
          <p:spPr bwMode="auto">
            <a:xfrm>
              <a:off x="6181726" y="255588"/>
              <a:ext cx="449263" cy="450850"/>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34" tIns="43918" rIns="87834" bIns="43918"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9" name="Group 18"/>
          <p:cNvGrpSpPr>
            <a:grpSpLocks noChangeAspect="1"/>
          </p:cNvGrpSpPr>
          <p:nvPr/>
        </p:nvGrpSpPr>
        <p:grpSpPr>
          <a:xfrm>
            <a:off x="7683640" y="3147287"/>
            <a:ext cx="221453" cy="222235"/>
            <a:chOff x="6181726" y="255588"/>
            <a:chExt cx="449263" cy="450850"/>
          </a:xfrm>
        </p:grpSpPr>
        <p:sp>
          <p:nvSpPr>
            <p:cNvPr id="20" name="Line 23"/>
            <p:cNvSpPr>
              <a:spLocks noChangeShapeType="1"/>
            </p:cNvSpPr>
            <p:nvPr/>
          </p:nvSpPr>
          <p:spPr bwMode="auto">
            <a:xfrm>
              <a:off x="6291264" y="481013"/>
              <a:ext cx="21431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7834" tIns="43918" rIns="87834" bIns="43918"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 name="Freeform 24"/>
            <p:cNvSpPr>
              <a:spLocks/>
            </p:cNvSpPr>
            <p:nvPr/>
          </p:nvSpPr>
          <p:spPr bwMode="auto">
            <a:xfrm>
              <a:off x="6402389" y="371476"/>
              <a:ext cx="109538" cy="219075"/>
            </a:xfrm>
            <a:custGeom>
              <a:avLst/>
              <a:gdLst>
                <a:gd name="T0" fmla="*/ 0 w 69"/>
                <a:gd name="T1" fmla="*/ 0 h 138"/>
                <a:gd name="T2" fmla="*/ 69 w 69"/>
                <a:gd name="T3" fmla="*/ 69 h 138"/>
                <a:gd name="T4" fmla="*/ 0 w 69"/>
                <a:gd name="T5" fmla="*/ 138 h 138"/>
              </a:gdLst>
              <a:ahLst/>
              <a:cxnLst>
                <a:cxn ang="0">
                  <a:pos x="T0" y="T1"/>
                </a:cxn>
                <a:cxn ang="0">
                  <a:pos x="T2" y="T3"/>
                </a:cxn>
                <a:cxn ang="0">
                  <a:pos x="T4" y="T5"/>
                </a:cxn>
              </a:cxnLst>
              <a:rect l="0" t="0" r="r" b="b"/>
              <a:pathLst>
                <a:path w="69" h="138">
                  <a:moveTo>
                    <a:pt x="0" y="0"/>
                  </a:moveTo>
                  <a:lnTo>
                    <a:pt x="69" y="69"/>
                  </a:lnTo>
                  <a:lnTo>
                    <a:pt x="0" y="138"/>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34" tIns="43918" rIns="87834" bIns="43918"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 name="Oval 25"/>
            <p:cNvSpPr>
              <a:spLocks noChangeArrowheads="1"/>
            </p:cNvSpPr>
            <p:nvPr/>
          </p:nvSpPr>
          <p:spPr bwMode="auto">
            <a:xfrm>
              <a:off x="6181726" y="255588"/>
              <a:ext cx="449263" cy="450850"/>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34" tIns="43918" rIns="87834" bIns="43918" numCol="1" anchor="t" anchorCtr="0" compatLnSpc="1">
              <a:prstTxWarp prst="textNoShape">
                <a:avLst/>
              </a:prstTxWarp>
            </a:bodyPr>
            <a:lstStyle/>
            <a:p>
              <a:pPr marL="0" marR="0" lvl="0" indent="0" algn="l" defTabSz="914128"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218513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제목 1"/>
          <p:cNvSpPr>
            <a:spLocks noGrp="1"/>
          </p:cNvSpPr>
          <p:nvPr>
            <p:ph type="title"/>
          </p:nvPr>
        </p:nvSpPr>
        <p:spPr>
          <a:noFill/>
        </p:spPr>
        <p:txBody>
          <a:bodyPr/>
          <a:lstStyle/>
          <a:p>
            <a:r>
              <a:rPr lang="en-US" altLang="ko-KR" sz="4708" dirty="0">
                <a:solidFill>
                  <a:schemeClr val="tx1">
                    <a:lumMod val="95000"/>
                  </a:schemeClr>
                </a:solidFill>
              </a:rPr>
              <a:t>.NET Core Support on </a:t>
            </a:r>
            <a:r>
              <a:rPr lang="en-US" altLang="ko-KR" sz="4708" dirty="0" err="1">
                <a:solidFill>
                  <a:schemeClr val="tx1">
                    <a:lumMod val="95000"/>
                  </a:schemeClr>
                </a:solidFill>
              </a:rPr>
              <a:t>Tizen</a:t>
            </a:r>
            <a:endParaRPr lang="ko-KR" altLang="en-US" sz="4708" dirty="0">
              <a:solidFill>
                <a:schemeClr val="tx1">
                  <a:lumMod val="95000"/>
                </a:schemeClr>
              </a:solidFill>
            </a:endParaRPr>
          </a:p>
        </p:txBody>
      </p:sp>
      <p:sp>
        <p:nvSpPr>
          <p:cNvPr id="4" name="Text Placeholder 3"/>
          <p:cNvSpPr>
            <a:spLocks noGrp="1"/>
          </p:cNvSpPr>
          <p:nvPr>
            <p:ph type="body" sz="quarter" idx="11"/>
          </p:nvPr>
        </p:nvSpPr>
        <p:spPr>
          <a:xfrm>
            <a:off x="269170" y="1189177"/>
            <a:ext cx="11652805" cy="1956241"/>
          </a:xfrm>
        </p:spPr>
        <p:txBody>
          <a:bodyPr/>
          <a:lstStyle/>
          <a:p>
            <a:r>
              <a:rPr lang="en-US" altLang="ko-KR" sz="4000" dirty="0">
                <a:solidFill>
                  <a:schemeClr val="tx1"/>
                </a:solidFill>
              </a:rPr>
              <a:t>Build </a:t>
            </a:r>
            <a:r>
              <a:rPr lang="en-US" altLang="ko-KR" sz="4000" dirty="0" err="1">
                <a:solidFill>
                  <a:schemeClr val="tx1"/>
                </a:solidFill>
              </a:rPr>
              <a:t>Tizen</a:t>
            </a:r>
            <a:r>
              <a:rPr lang="en-US" altLang="ko-KR" sz="4000" dirty="0">
                <a:solidFill>
                  <a:schemeClr val="tx1"/>
                </a:solidFill>
              </a:rPr>
              <a:t> apps for mobile devices and TVs with .NET Core and </a:t>
            </a:r>
            <a:r>
              <a:rPr lang="en-US" altLang="ko-KR" sz="4000" dirty="0" err="1">
                <a:solidFill>
                  <a:schemeClr val="tx1"/>
                </a:solidFill>
              </a:rPr>
              <a:t>Xamarin.Forms</a:t>
            </a:r>
            <a:r>
              <a:rPr lang="en-US" altLang="ko-KR" sz="4000" dirty="0">
                <a:solidFill>
                  <a:schemeClr val="tx1"/>
                </a:solidFill>
              </a:rPr>
              <a:t> </a:t>
            </a:r>
          </a:p>
          <a:p>
            <a:endParaRPr lang="en-US" dirty="0">
              <a:solidFill>
                <a:schemeClr val="tx1"/>
              </a:solidFill>
            </a:endParaRPr>
          </a:p>
        </p:txBody>
      </p:sp>
      <p:grpSp>
        <p:nvGrpSpPr>
          <p:cNvPr id="28" name="그룹 21"/>
          <p:cNvGrpSpPr/>
          <p:nvPr/>
        </p:nvGrpSpPr>
        <p:grpSpPr>
          <a:xfrm>
            <a:off x="361342" y="2608418"/>
            <a:ext cx="11466141" cy="1217396"/>
            <a:chOff x="348557" y="4180678"/>
            <a:chExt cx="11470755" cy="1217886"/>
          </a:xfrm>
        </p:grpSpPr>
        <p:sp>
          <p:nvSpPr>
            <p:cNvPr id="29" name="Shape 137"/>
            <p:cNvSpPr/>
            <p:nvPr/>
          </p:nvSpPr>
          <p:spPr>
            <a:xfrm flipV="1">
              <a:off x="348557" y="4269725"/>
              <a:ext cx="11470755" cy="43841"/>
            </a:xfrm>
            <a:prstGeom prst="line">
              <a:avLst/>
            </a:prstGeom>
            <a:ln/>
          </p:spPr>
          <p:style>
            <a:lnRef idx="3">
              <a:schemeClr val="accent3"/>
            </a:lnRef>
            <a:fillRef idx="0">
              <a:schemeClr val="accent3"/>
            </a:fillRef>
            <a:effectRef idx="2">
              <a:schemeClr val="accent3"/>
            </a:effectRef>
            <a:fontRef idx="minor">
              <a:schemeClr val="tx1"/>
            </a:fontRef>
          </p:style>
          <p:txBody>
            <a:bodyPr lIns="45699" tIns="45699" rIns="45699" bIns="45699"/>
            <a:lstStyle/>
            <a:p>
              <a:pPr marL="0" marR="0" lvl="0" indent="0" algn="ctr" defTabSz="93237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dirty="0">
                <a:ln>
                  <a:noFill/>
                </a:ln>
                <a:solidFill>
                  <a:srgbClr val="FFFFFF">
                    <a:lumMod val="95000"/>
                  </a:srgbClr>
                </a:solidFill>
                <a:effectLst/>
                <a:uLnTx/>
                <a:uFillTx/>
                <a:latin typeface="Segoe UI Semilight"/>
                <a:ea typeface="+mn-ea"/>
                <a:cs typeface="+mn-cs"/>
              </a:endParaRPr>
            </a:p>
          </p:txBody>
        </p:sp>
        <p:sp>
          <p:nvSpPr>
            <p:cNvPr id="30" name="Shape 148"/>
            <p:cNvSpPr/>
            <p:nvPr/>
          </p:nvSpPr>
          <p:spPr>
            <a:xfrm>
              <a:off x="1343761" y="4205616"/>
              <a:ext cx="169155" cy="190227"/>
            </a:xfrm>
            <a:prstGeom prst="ellipse">
              <a:avLst/>
            </a:prstGeom>
            <a:solidFill>
              <a:srgbClr val="969696"/>
            </a:solidFill>
            <a:ln w="3175">
              <a:miter lim="400000"/>
            </a:ln>
          </p:spPr>
          <p:txBody>
            <a:bodyPr lIns="45699" tIns="45699" rIns="45699" bIns="45699" anchor="ctr"/>
            <a:lstStyle/>
            <a:p>
              <a:pPr marL="0" marR="0" lvl="0" indent="0" algn="ctr" defTabSz="1813634" rtl="0" eaLnBrk="1" fontAlgn="auto" latinLnBrk="0" hangingPunct="1">
                <a:lnSpc>
                  <a:spcPct val="100000"/>
                </a:lnSpc>
                <a:spcBef>
                  <a:spcPts val="0"/>
                </a:spcBef>
                <a:spcAft>
                  <a:spcPts val="0"/>
                </a:spcAft>
                <a:buClrTx/>
                <a:buSzTx/>
                <a:buFontTx/>
                <a:buNone/>
                <a:tabLst/>
                <a:defRPr sz="3600">
                  <a:latin typeface="맑은 고딕"/>
                  <a:ea typeface="맑은 고딕"/>
                  <a:cs typeface="맑은 고딕"/>
                  <a:sym typeface="맑은 고딕"/>
                </a:defRPr>
              </a:pPr>
              <a:endParaRPr kumimoji="0" sz="3599" b="0" i="0" u="none" strike="noStrike" kern="1200" cap="none" spc="0" normalizeH="0" baseline="0" noProof="0">
                <a:ln>
                  <a:noFill/>
                </a:ln>
                <a:solidFill>
                  <a:srgbClr val="FFFFFF">
                    <a:lumMod val="95000"/>
                  </a:srgbClr>
                </a:solidFill>
                <a:effectLst/>
                <a:uLnTx/>
                <a:uFillTx/>
                <a:latin typeface="맑은 고딕"/>
                <a:ea typeface="맑은 고딕"/>
                <a:sym typeface="맑은 고딕"/>
              </a:endParaRPr>
            </a:p>
          </p:txBody>
        </p:sp>
        <p:sp>
          <p:nvSpPr>
            <p:cNvPr id="31" name="Shape 140"/>
            <p:cNvSpPr/>
            <p:nvPr/>
          </p:nvSpPr>
          <p:spPr>
            <a:xfrm>
              <a:off x="896771" y="4487278"/>
              <a:ext cx="1106799" cy="246320"/>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defTabSz="1814352">
                <a:spcBef>
                  <a:spcPts val="1000"/>
                </a:spcBef>
                <a:defRPr sz="2900">
                  <a:solidFill>
                    <a:srgbClr val="969696"/>
                  </a:solidFill>
                  <a:latin typeface="SamsungOne 300"/>
                  <a:ea typeface="SamsungOne 300"/>
                  <a:cs typeface="SamsungOne 300"/>
                  <a:sym typeface="SamsungOne 300"/>
                </a:defRPr>
              </a:lvl1pPr>
            </a:lstStyle>
            <a:p>
              <a:pPr marL="0" marR="0" lvl="0" indent="0" algn="l" defTabSz="1813634" rtl="0" eaLnBrk="1" fontAlgn="auto" latinLnBrk="0" hangingPunct="1">
                <a:lnSpc>
                  <a:spcPct val="100000"/>
                </a:lnSpc>
                <a:spcBef>
                  <a:spcPts val="100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Segoe UI Semilight"/>
                  <a:sym typeface="SamsungOne 300"/>
                </a:rPr>
                <a:t>Preview #1</a:t>
              </a:r>
              <a:endParaRPr kumimoji="0" sz="1600" b="0" i="0" u="none" strike="noStrike" kern="1200" cap="none" spc="0" normalizeH="0" baseline="0" noProof="0">
                <a:ln>
                  <a:noFill/>
                </a:ln>
                <a:solidFill>
                  <a:srgbClr val="FFFFFF">
                    <a:lumMod val="95000"/>
                  </a:srgbClr>
                </a:solidFill>
                <a:effectLst/>
                <a:uLnTx/>
                <a:uFillTx/>
                <a:latin typeface="Segoe UI Semilight"/>
                <a:sym typeface="SamsungOne 300"/>
              </a:endParaRPr>
            </a:p>
          </p:txBody>
        </p:sp>
        <p:sp>
          <p:nvSpPr>
            <p:cNvPr id="32" name="Shape 144"/>
            <p:cNvSpPr/>
            <p:nvPr/>
          </p:nvSpPr>
          <p:spPr>
            <a:xfrm>
              <a:off x="926327" y="4872061"/>
              <a:ext cx="1020645" cy="523733"/>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ctr" defTabSz="1813634"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sz="1400" b="0" i="0" u="none" strike="noStrike" kern="1200" cap="none" spc="0" normalizeH="0" baseline="0" noProof="0" dirty="0">
                  <a:ln>
                    <a:noFill/>
                  </a:ln>
                  <a:solidFill>
                    <a:srgbClr val="FFFFFF">
                      <a:lumMod val="95000"/>
                    </a:srgbClr>
                  </a:solidFill>
                  <a:effectLst/>
                  <a:uLnTx/>
                  <a:uFillTx/>
                  <a:latin typeface="SamsungOne 400"/>
                  <a:sym typeface="SamsungOne 400"/>
                </a:rPr>
                <a:t>Mobile </a:t>
              </a:r>
              <a:endParaRPr kumimoji="0" lang="en-US" sz="1400" b="0" i="0" u="none" strike="noStrike" kern="1200" cap="none" spc="0" normalizeH="0" baseline="0" noProof="0" dirty="0">
                <a:ln>
                  <a:noFill/>
                </a:ln>
                <a:solidFill>
                  <a:srgbClr val="FFFFFF">
                    <a:lumMod val="95000"/>
                  </a:srgbClr>
                </a:solidFill>
                <a:effectLst/>
                <a:uLnTx/>
                <a:uFillTx/>
                <a:latin typeface="SamsungOne 400"/>
                <a:sym typeface="SamsungOne 400"/>
              </a:endParaRPr>
            </a:p>
            <a:p>
              <a:pPr marL="0" marR="0" lvl="0" indent="0" algn="ctr" defTabSz="1813634"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lang="en-US" sz="1400" b="0" i="0" u="none" strike="noStrike" kern="1200" cap="none" spc="0" normalizeH="0" baseline="0" noProof="0" dirty="0">
                  <a:ln>
                    <a:noFill/>
                  </a:ln>
                  <a:solidFill>
                    <a:srgbClr val="FFFFFF">
                      <a:lumMod val="95000"/>
                    </a:srgbClr>
                  </a:solidFill>
                  <a:effectLst/>
                  <a:uLnTx/>
                  <a:uFillTx/>
                  <a:latin typeface="SamsungOne 400"/>
                  <a:sym typeface="SamsungOne 400"/>
                </a:rPr>
                <a:t>Nov 20</a:t>
              </a:r>
              <a:r>
                <a:rPr kumimoji="0" sz="1400" b="0" i="0" u="none" strike="noStrike" kern="1200" cap="none" spc="0" normalizeH="0" baseline="0" noProof="0" dirty="0">
                  <a:ln>
                    <a:noFill/>
                  </a:ln>
                  <a:solidFill>
                    <a:srgbClr val="FFFFFF">
                      <a:lumMod val="95000"/>
                    </a:srgbClr>
                  </a:solidFill>
                  <a:effectLst/>
                  <a:uLnTx/>
                  <a:uFillTx/>
                  <a:latin typeface="SamsungOne 400"/>
                  <a:sym typeface="SamsungOne 400"/>
                </a:rPr>
                <a:t>1</a:t>
              </a:r>
              <a:r>
                <a:rPr kumimoji="0" lang="en-US" sz="1400" b="0" i="0" u="none" strike="noStrike" kern="1200" cap="none" spc="0" normalizeH="0" baseline="0" noProof="0" dirty="0">
                  <a:ln>
                    <a:noFill/>
                  </a:ln>
                  <a:solidFill>
                    <a:srgbClr val="FFFFFF">
                      <a:lumMod val="95000"/>
                    </a:srgbClr>
                  </a:solidFill>
                  <a:effectLst/>
                  <a:uLnTx/>
                  <a:uFillTx/>
                  <a:latin typeface="SamsungOne 400"/>
                  <a:sym typeface="SamsungOne 400"/>
                </a:rPr>
                <a:t>6</a:t>
              </a:r>
              <a:endParaRPr kumimoji="0" sz="1400" b="0" i="0" u="none" strike="noStrike" kern="1200" cap="none" spc="0" normalizeH="0" baseline="0" noProof="0" dirty="0">
                <a:ln>
                  <a:noFill/>
                </a:ln>
                <a:solidFill>
                  <a:srgbClr val="FFFFFF">
                    <a:lumMod val="95000"/>
                  </a:srgbClr>
                </a:solidFill>
                <a:effectLst/>
                <a:uLnTx/>
                <a:uFillTx/>
                <a:latin typeface="SamsungOne 400"/>
                <a:sym typeface="SamsungOne 400"/>
              </a:endParaRPr>
            </a:p>
          </p:txBody>
        </p:sp>
        <p:sp>
          <p:nvSpPr>
            <p:cNvPr id="33" name="Shape 148"/>
            <p:cNvSpPr/>
            <p:nvPr/>
          </p:nvSpPr>
          <p:spPr>
            <a:xfrm>
              <a:off x="3599278" y="4208386"/>
              <a:ext cx="169155" cy="190227"/>
            </a:xfrm>
            <a:prstGeom prst="ellipse">
              <a:avLst/>
            </a:prstGeom>
            <a:solidFill>
              <a:srgbClr val="969696"/>
            </a:solidFill>
            <a:ln w="3175">
              <a:miter lim="400000"/>
            </a:ln>
          </p:spPr>
          <p:txBody>
            <a:bodyPr lIns="45699" tIns="45699" rIns="45699" bIns="45699" anchor="ctr"/>
            <a:lstStyle/>
            <a:p>
              <a:pPr marL="0" marR="0" lvl="0" indent="0" algn="ctr" defTabSz="1813634" rtl="0" eaLnBrk="1" fontAlgn="auto" latinLnBrk="0" hangingPunct="1">
                <a:lnSpc>
                  <a:spcPct val="100000"/>
                </a:lnSpc>
                <a:spcBef>
                  <a:spcPts val="0"/>
                </a:spcBef>
                <a:spcAft>
                  <a:spcPts val="0"/>
                </a:spcAft>
                <a:buClrTx/>
                <a:buSzTx/>
                <a:buFontTx/>
                <a:buNone/>
                <a:tabLst/>
                <a:defRPr sz="3600">
                  <a:latin typeface="맑은 고딕"/>
                  <a:ea typeface="맑은 고딕"/>
                  <a:cs typeface="맑은 고딕"/>
                  <a:sym typeface="맑은 고딕"/>
                </a:defRPr>
              </a:pPr>
              <a:endParaRPr kumimoji="0" sz="3599" b="0" i="0" u="none" strike="noStrike" kern="1200" cap="none" spc="0" normalizeH="0" baseline="0" noProof="0">
                <a:ln>
                  <a:noFill/>
                </a:ln>
                <a:solidFill>
                  <a:srgbClr val="FFFFFF">
                    <a:lumMod val="95000"/>
                  </a:srgbClr>
                </a:solidFill>
                <a:effectLst/>
                <a:uLnTx/>
                <a:uFillTx/>
                <a:latin typeface="맑은 고딕"/>
                <a:ea typeface="맑은 고딕"/>
                <a:sym typeface="맑은 고딕"/>
              </a:endParaRPr>
            </a:p>
          </p:txBody>
        </p:sp>
        <p:sp>
          <p:nvSpPr>
            <p:cNvPr id="34" name="Shape 140"/>
            <p:cNvSpPr/>
            <p:nvPr/>
          </p:nvSpPr>
          <p:spPr>
            <a:xfrm>
              <a:off x="3186734" y="4490406"/>
              <a:ext cx="1163397" cy="246320"/>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defTabSz="1814352">
                <a:spcBef>
                  <a:spcPts val="1000"/>
                </a:spcBef>
                <a:defRPr sz="2900">
                  <a:solidFill>
                    <a:srgbClr val="969696"/>
                  </a:solidFill>
                  <a:latin typeface="SamsungOne 300"/>
                  <a:ea typeface="SamsungOne 300"/>
                  <a:cs typeface="SamsungOne 300"/>
                  <a:sym typeface="SamsungOne 300"/>
                </a:defRPr>
              </a:lvl1pPr>
            </a:lstStyle>
            <a:p>
              <a:pPr marL="0" marR="0" lvl="0" indent="0" algn="l" defTabSz="1813634" rtl="0" eaLnBrk="1" fontAlgn="auto" latinLnBrk="0" hangingPunct="1">
                <a:lnSpc>
                  <a:spcPct val="100000"/>
                </a:lnSpc>
                <a:spcBef>
                  <a:spcPts val="1000"/>
                </a:spcBef>
                <a:spcAft>
                  <a:spcPts val="0"/>
                </a:spcAft>
                <a:buClrTx/>
                <a:buSzTx/>
                <a:buFontTx/>
                <a:buNone/>
                <a:tabLst/>
                <a:defRPr/>
              </a:pPr>
              <a:r>
                <a:rPr kumimoji="0" lang="en-US" sz="1600" b="0" i="0" u="none" strike="noStrike" kern="1200" cap="none" spc="0" normalizeH="0" baseline="0" noProof="0" dirty="0">
                  <a:ln>
                    <a:noFill/>
                  </a:ln>
                  <a:solidFill>
                    <a:srgbClr val="FFFFFF">
                      <a:lumMod val="95000"/>
                    </a:srgbClr>
                  </a:solidFill>
                  <a:effectLst/>
                  <a:uLnTx/>
                  <a:uFillTx/>
                  <a:latin typeface="Segoe UI Semilight"/>
                  <a:sym typeface="SamsungOne 300"/>
                </a:rPr>
                <a:t>Preview #2</a:t>
              </a:r>
              <a:endParaRPr kumimoji="0" sz="1600" b="0" i="0" u="none" strike="noStrike" kern="1200" cap="none" spc="0" normalizeH="0" baseline="0" noProof="0" dirty="0">
                <a:ln>
                  <a:noFill/>
                </a:ln>
                <a:solidFill>
                  <a:srgbClr val="FFFFFF">
                    <a:lumMod val="95000"/>
                  </a:srgbClr>
                </a:solidFill>
                <a:effectLst/>
                <a:uLnTx/>
                <a:uFillTx/>
                <a:latin typeface="Segoe UI Semilight"/>
                <a:sym typeface="SamsungOne 300"/>
              </a:endParaRPr>
            </a:p>
          </p:txBody>
        </p:sp>
        <p:sp>
          <p:nvSpPr>
            <p:cNvPr id="35" name="Shape 144"/>
            <p:cNvSpPr/>
            <p:nvPr/>
          </p:nvSpPr>
          <p:spPr>
            <a:xfrm>
              <a:off x="3181844" y="4874831"/>
              <a:ext cx="1020645" cy="523733"/>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ctr" defTabSz="1813634"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sz="1400" b="0" i="0" u="none" strike="noStrike" kern="1200" cap="none" spc="0" normalizeH="0" baseline="0" noProof="0">
                  <a:ln>
                    <a:noFill/>
                  </a:ln>
                  <a:solidFill>
                    <a:srgbClr val="FFFFFF">
                      <a:lumMod val="95000"/>
                    </a:srgbClr>
                  </a:solidFill>
                  <a:effectLst/>
                  <a:uLnTx/>
                  <a:uFillTx/>
                  <a:latin typeface="SamsungOne 400"/>
                  <a:sym typeface="SamsungOne 400"/>
                </a:rPr>
                <a:t>Mobile</a:t>
              </a:r>
              <a:r>
                <a:rPr kumimoji="0" lang="en-US" sz="1400" b="0" i="0" u="none" strike="noStrike" kern="1200" cap="none" spc="0" normalizeH="0" baseline="0" noProof="0">
                  <a:ln>
                    <a:noFill/>
                  </a:ln>
                  <a:solidFill>
                    <a:srgbClr val="FFFFFF">
                      <a:lumMod val="95000"/>
                    </a:srgbClr>
                  </a:solidFill>
                  <a:effectLst/>
                  <a:uLnTx/>
                  <a:uFillTx/>
                  <a:latin typeface="SamsungOne 400"/>
                  <a:sym typeface="SamsungOne 400"/>
                </a:rPr>
                <a:t>/TV</a:t>
              </a:r>
              <a:r>
                <a:rPr kumimoji="0" sz="1400" b="0" i="0" u="none" strike="noStrike" kern="1200" cap="none" spc="0" normalizeH="0" baseline="0" noProof="0">
                  <a:ln>
                    <a:noFill/>
                  </a:ln>
                  <a:solidFill>
                    <a:srgbClr val="FFFFFF">
                      <a:lumMod val="95000"/>
                    </a:srgbClr>
                  </a:solidFill>
                  <a:effectLst/>
                  <a:uLnTx/>
                  <a:uFillTx/>
                  <a:latin typeface="SamsungOne 400"/>
                  <a:sym typeface="SamsungOne 400"/>
                </a:rPr>
                <a:t> </a:t>
              </a:r>
              <a:endParaRPr kumimoji="0" lang="en-US" sz="1400" b="0" i="0" u="none" strike="noStrike" kern="1200" cap="none" spc="0" normalizeH="0" baseline="0" noProof="0">
                <a:ln>
                  <a:noFill/>
                </a:ln>
                <a:solidFill>
                  <a:srgbClr val="FFFFFF">
                    <a:lumMod val="95000"/>
                  </a:srgbClr>
                </a:solidFill>
                <a:effectLst/>
                <a:uLnTx/>
                <a:uFillTx/>
                <a:latin typeface="SamsungOne 400"/>
                <a:sym typeface="SamsungOne 400"/>
              </a:endParaRPr>
            </a:p>
            <a:p>
              <a:pPr marL="0" marR="0" lvl="0" indent="0" algn="ctr" defTabSz="1813634"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lang="en-US" sz="1400" b="0" i="0" u="none" strike="noStrike" kern="1200" cap="none" spc="0" normalizeH="0" baseline="0" noProof="0">
                  <a:ln>
                    <a:noFill/>
                  </a:ln>
                  <a:solidFill>
                    <a:srgbClr val="FFFFFF">
                      <a:lumMod val="95000"/>
                    </a:srgbClr>
                  </a:solidFill>
                  <a:effectLst/>
                  <a:uLnTx/>
                  <a:uFillTx/>
                  <a:latin typeface="SamsungOne 400"/>
                  <a:sym typeface="SamsungOne 400"/>
                </a:rPr>
                <a:t>Jan 2017</a:t>
              </a:r>
              <a:endParaRPr kumimoji="0" sz="1400" b="0" i="0" u="none" strike="noStrike" kern="1200" cap="none" spc="0" normalizeH="0" baseline="0" noProof="0">
                <a:ln>
                  <a:noFill/>
                </a:ln>
                <a:solidFill>
                  <a:srgbClr val="FFFFFF">
                    <a:lumMod val="95000"/>
                  </a:srgbClr>
                </a:solidFill>
                <a:effectLst/>
                <a:uLnTx/>
                <a:uFillTx/>
                <a:latin typeface="SamsungOne 400"/>
                <a:sym typeface="SamsungOne 400"/>
              </a:endParaRPr>
            </a:p>
          </p:txBody>
        </p:sp>
        <p:sp>
          <p:nvSpPr>
            <p:cNvPr id="36" name="Shape 148"/>
            <p:cNvSpPr/>
            <p:nvPr/>
          </p:nvSpPr>
          <p:spPr>
            <a:xfrm>
              <a:off x="5926834" y="4216702"/>
              <a:ext cx="169155" cy="190227"/>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lIns="45699" tIns="45699" rIns="45699" bIns="45699" anchor="ctr"/>
            <a:lstStyle/>
            <a:p>
              <a:pPr marL="0" marR="0" lvl="0" indent="0" algn="ctr" defTabSz="1813634" rtl="0" eaLnBrk="1" fontAlgn="auto" latinLnBrk="0" hangingPunct="1">
                <a:lnSpc>
                  <a:spcPct val="100000"/>
                </a:lnSpc>
                <a:spcBef>
                  <a:spcPts val="0"/>
                </a:spcBef>
                <a:spcAft>
                  <a:spcPts val="0"/>
                </a:spcAft>
                <a:buClrTx/>
                <a:buSzTx/>
                <a:buFontTx/>
                <a:buNone/>
                <a:tabLst/>
                <a:defRPr sz="3600">
                  <a:latin typeface="맑은 고딕"/>
                  <a:ea typeface="맑은 고딕"/>
                  <a:cs typeface="맑은 고딕"/>
                  <a:sym typeface="맑은 고딕"/>
                </a:defRPr>
              </a:pPr>
              <a:endParaRPr kumimoji="0" sz="3599" b="0" i="0" u="none" strike="noStrike" kern="1200" cap="none" spc="0" normalizeH="0" baseline="0" noProof="0" dirty="0">
                <a:ln>
                  <a:noFill/>
                </a:ln>
                <a:solidFill>
                  <a:srgbClr val="FFFFFF">
                    <a:lumMod val="95000"/>
                  </a:srgbClr>
                </a:solidFill>
                <a:effectLst/>
                <a:uLnTx/>
                <a:uFillTx/>
                <a:latin typeface="맑은 고딕"/>
                <a:ea typeface="맑은 고딕"/>
                <a:sym typeface="맑은 고딕"/>
              </a:endParaRPr>
            </a:p>
          </p:txBody>
        </p:sp>
        <p:sp>
          <p:nvSpPr>
            <p:cNvPr id="37" name="Shape 140"/>
            <p:cNvSpPr/>
            <p:nvPr/>
          </p:nvSpPr>
          <p:spPr>
            <a:xfrm>
              <a:off x="5462970" y="4492281"/>
              <a:ext cx="1163397" cy="246320"/>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defTabSz="1814352">
                <a:spcBef>
                  <a:spcPts val="1000"/>
                </a:spcBef>
                <a:defRPr sz="2900">
                  <a:solidFill>
                    <a:srgbClr val="969696"/>
                  </a:solidFill>
                  <a:latin typeface="SamsungOne 300"/>
                  <a:ea typeface="SamsungOne 300"/>
                  <a:cs typeface="SamsungOne 300"/>
                  <a:sym typeface="SamsungOne 300"/>
                </a:defRPr>
              </a:lvl1pPr>
            </a:lstStyle>
            <a:p>
              <a:pPr marL="0" marR="0" lvl="0" indent="0" algn="l" defTabSz="1813634" rtl="0" eaLnBrk="1" fontAlgn="auto" latinLnBrk="0" hangingPunct="1">
                <a:lnSpc>
                  <a:spcPct val="100000"/>
                </a:lnSpc>
                <a:spcBef>
                  <a:spcPts val="1000"/>
                </a:spcBef>
                <a:spcAft>
                  <a:spcPts val="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Segoe UI Semilight"/>
                  <a:sym typeface="SamsungOne 300"/>
                </a:rPr>
                <a:t>Preview #3</a:t>
              </a:r>
              <a:endParaRPr kumimoji="0" sz="1600" b="1" i="0" u="none" strike="noStrike" kern="1200" cap="none" spc="0" normalizeH="0" baseline="0" noProof="0">
                <a:ln>
                  <a:noFill/>
                </a:ln>
                <a:solidFill>
                  <a:srgbClr val="FFFFFF">
                    <a:lumMod val="95000"/>
                  </a:srgbClr>
                </a:solidFill>
                <a:effectLst/>
                <a:uLnTx/>
                <a:uFillTx/>
                <a:latin typeface="Segoe UI Semilight"/>
                <a:sym typeface="SamsungOne 300"/>
              </a:endParaRPr>
            </a:p>
          </p:txBody>
        </p:sp>
        <p:sp>
          <p:nvSpPr>
            <p:cNvPr id="38" name="Shape 144"/>
            <p:cNvSpPr/>
            <p:nvPr/>
          </p:nvSpPr>
          <p:spPr>
            <a:xfrm>
              <a:off x="5442357" y="4872061"/>
              <a:ext cx="1020645" cy="523733"/>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ctr" defTabSz="1813634"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sz="1400" b="1" i="0" u="none" strike="noStrike" kern="1200" cap="none" spc="0" normalizeH="0" baseline="0" noProof="0">
                  <a:ln>
                    <a:noFill/>
                  </a:ln>
                  <a:solidFill>
                    <a:srgbClr val="FFFFFF">
                      <a:lumMod val="95000"/>
                    </a:srgbClr>
                  </a:solidFill>
                  <a:effectLst/>
                  <a:uLnTx/>
                  <a:uFillTx/>
                  <a:latin typeface="SamsungOne 400"/>
                  <a:sym typeface="SamsungOne 400"/>
                </a:rPr>
                <a:t>Mobile</a:t>
              </a:r>
              <a:r>
                <a:rPr kumimoji="0" lang="en-US" sz="1400" b="1" i="0" u="none" strike="noStrike" kern="1200" cap="none" spc="0" normalizeH="0" baseline="0" noProof="0">
                  <a:ln>
                    <a:noFill/>
                  </a:ln>
                  <a:solidFill>
                    <a:srgbClr val="FFFFFF">
                      <a:lumMod val="95000"/>
                    </a:srgbClr>
                  </a:solidFill>
                  <a:effectLst/>
                  <a:uLnTx/>
                  <a:uFillTx/>
                  <a:latin typeface="SamsungOne 400"/>
                  <a:sym typeface="SamsungOne 400"/>
                </a:rPr>
                <a:t>/TV</a:t>
              </a:r>
              <a:r>
                <a:rPr kumimoji="0" sz="1400" b="1" i="0" u="none" strike="noStrike" kern="1200" cap="none" spc="0" normalizeH="0" baseline="0" noProof="0">
                  <a:ln>
                    <a:noFill/>
                  </a:ln>
                  <a:solidFill>
                    <a:srgbClr val="FFFFFF">
                      <a:lumMod val="95000"/>
                    </a:srgbClr>
                  </a:solidFill>
                  <a:effectLst/>
                  <a:uLnTx/>
                  <a:uFillTx/>
                  <a:latin typeface="SamsungOne 400"/>
                  <a:sym typeface="SamsungOne 400"/>
                </a:rPr>
                <a:t> </a:t>
              </a:r>
              <a:endParaRPr kumimoji="0" lang="en-US" sz="1400" b="1" i="0" u="none" strike="noStrike" kern="1200" cap="none" spc="0" normalizeH="0" baseline="0" noProof="0">
                <a:ln>
                  <a:noFill/>
                </a:ln>
                <a:solidFill>
                  <a:srgbClr val="FFFFFF">
                    <a:lumMod val="95000"/>
                  </a:srgbClr>
                </a:solidFill>
                <a:effectLst/>
                <a:uLnTx/>
                <a:uFillTx/>
                <a:latin typeface="SamsungOne 400"/>
                <a:sym typeface="SamsungOne 400"/>
              </a:endParaRPr>
            </a:p>
            <a:p>
              <a:pPr marL="0" marR="0" lvl="0" indent="0" algn="ctr" defTabSz="1813634"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lang="en-US" sz="1400" b="1" i="0" u="none" strike="noStrike" kern="1200" cap="none" spc="0" normalizeH="0" baseline="0" noProof="0">
                  <a:ln>
                    <a:noFill/>
                  </a:ln>
                  <a:solidFill>
                    <a:srgbClr val="FFFFFF">
                      <a:lumMod val="95000"/>
                    </a:srgbClr>
                  </a:solidFill>
                  <a:effectLst/>
                  <a:uLnTx/>
                  <a:uFillTx/>
                  <a:latin typeface="SamsungOne 400"/>
                  <a:sym typeface="SamsungOne 400"/>
                </a:rPr>
                <a:t>Mar 2017</a:t>
              </a:r>
            </a:p>
          </p:txBody>
        </p:sp>
        <p:sp>
          <p:nvSpPr>
            <p:cNvPr id="39" name="Shape 148"/>
            <p:cNvSpPr/>
            <p:nvPr/>
          </p:nvSpPr>
          <p:spPr>
            <a:xfrm>
              <a:off x="8415104" y="4194533"/>
              <a:ext cx="169155" cy="190227"/>
            </a:xfrm>
            <a:prstGeom prst="ellipse">
              <a:avLst/>
            </a:prstGeom>
            <a:solidFill>
              <a:srgbClr val="969696"/>
            </a:solidFill>
            <a:ln w="3175">
              <a:miter lim="400000"/>
            </a:ln>
          </p:spPr>
          <p:txBody>
            <a:bodyPr lIns="45699" tIns="45699" rIns="45699" bIns="45699" anchor="ctr"/>
            <a:lstStyle/>
            <a:p>
              <a:pPr marL="0" marR="0" lvl="0" indent="0" algn="ctr" defTabSz="1813634" rtl="0" eaLnBrk="1" fontAlgn="auto" latinLnBrk="0" hangingPunct="1">
                <a:lnSpc>
                  <a:spcPct val="100000"/>
                </a:lnSpc>
                <a:spcBef>
                  <a:spcPts val="0"/>
                </a:spcBef>
                <a:spcAft>
                  <a:spcPts val="0"/>
                </a:spcAft>
                <a:buClrTx/>
                <a:buSzTx/>
                <a:buFontTx/>
                <a:buNone/>
                <a:tabLst/>
                <a:defRPr sz="3600">
                  <a:latin typeface="맑은 고딕"/>
                  <a:ea typeface="맑은 고딕"/>
                  <a:cs typeface="맑은 고딕"/>
                  <a:sym typeface="맑은 고딕"/>
                </a:defRPr>
              </a:pPr>
              <a:endParaRPr kumimoji="0" sz="3599" b="0" i="0" u="none" strike="noStrike" kern="1200" cap="none" spc="0" normalizeH="0" baseline="0" noProof="0">
                <a:ln>
                  <a:noFill/>
                </a:ln>
                <a:solidFill>
                  <a:srgbClr val="FFFFFF">
                    <a:lumMod val="95000"/>
                  </a:srgbClr>
                </a:solidFill>
                <a:effectLst/>
                <a:uLnTx/>
                <a:uFillTx/>
                <a:latin typeface="맑은 고딕"/>
                <a:ea typeface="맑은 고딕"/>
                <a:sym typeface="맑은 고딕"/>
              </a:endParaRPr>
            </a:p>
          </p:txBody>
        </p:sp>
        <p:sp>
          <p:nvSpPr>
            <p:cNvPr id="40" name="Shape 140"/>
            <p:cNvSpPr/>
            <p:nvPr/>
          </p:nvSpPr>
          <p:spPr>
            <a:xfrm>
              <a:off x="8011708" y="4476195"/>
              <a:ext cx="1022695" cy="246320"/>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defTabSz="1814352">
                <a:spcBef>
                  <a:spcPts val="1000"/>
                </a:spcBef>
                <a:defRPr sz="2900">
                  <a:solidFill>
                    <a:srgbClr val="969696"/>
                  </a:solidFill>
                  <a:latin typeface="SamsungOne 300"/>
                  <a:ea typeface="SamsungOne 300"/>
                  <a:cs typeface="SamsungOne 300"/>
                  <a:sym typeface="SamsungOne 300"/>
                </a:defRPr>
              </a:lvl1pPr>
            </a:lstStyle>
            <a:p>
              <a:pPr marL="0" marR="0" lvl="0" indent="0" algn="l" defTabSz="1813634" rtl="0" eaLnBrk="1" fontAlgn="auto" latinLnBrk="0" hangingPunct="1">
                <a:lnSpc>
                  <a:spcPct val="100000"/>
                </a:lnSpc>
                <a:spcBef>
                  <a:spcPts val="100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Segoe UI Semilight"/>
                  <a:sym typeface="SamsungOne 300"/>
                </a:rPr>
                <a:t>Preview #4</a:t>
              </a:r>
              <a:endParaRPr kumimoji="0" sz="1600" b="0" i="0" u="none" strike="noStrike" kern="1200" cap="none" spc="0" normalizeH="0" baseline="0" noProof="0">
                <a:ln>
                  <a:noFill/>
                </a:ln>
                <a:solidFill>
                  <a:srgbClr val="FFFFFF">
                    <a:lumMod val="95000"/>
                  </a:srgbClr>
                </a:solidFill>
                <a:effectLst/>
                <a:uLnTx/>
                <a:uFillTx/>
                <a:latin typeface="Segoe UI Semilight"/>
                <a:sym typeface="SamsungOne 300"/>
              </a:endParaRPr>
            </a:p>
          </p:txBody>
        </p:sp>
        <p:sp>
          <p:nvSpPr>
            <p:cNvPr id="41" name="Shape 144"/>
            <p:cNvSpPr/>
            <p:nvPr/>
          </p:nvSpPr>
          <p:spPr>
            <a:xfrm>
              <a:off x="7997670" y="4860978"/>
              <a:ext cx="1020645" cy="523733"/>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ctr" defTabSz="1813634"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sz="1400" b="0" i="0" u="none" strike="noStrike" kern="1200" cap="none" spc="0" normalizeH="0" baseline="0" noProof="0">
                  <a:ln>
                    <a:noFill/>
                  </a:ln>
                  <a:solidFill>
                    <a:srgbClr val="FFFFFF">
                      <a:lumMod val="95000"/>
                    </a:srgbClr>
                  </a:solidFill>
                  <a:effectLst/>
                  <a:uLnTx/>
                  <a:uFillTx/>
                  <a:latin typeface="SamsungOne 400"/>
                  <a:sym typeface="SamsungOne 400"/>
                </a:rPr>
                <a:t>Mobile</a:t>
              </a:r>
              <a:r>
                <a:rPr kumimoji="0" lang="en-US" sz="1400" b="0" i="0" u="none" strike="noStrike" kern="1200" cap="none" spc="0" normalizeH="0" baseline="0" noProof="0">
                  <a:ln>
                    <a:noFill/>
                  </a:ln>
                  <a:solidFill>
                    <a:srgbClr val="FFFFFF">
                      <a:lumMod val="95000"/>
                    </a:srgbClr>
                  </a:solidFill>
                  <a:effectLst/>
                  <a:uLnTx/>
                  <a:uFillTx/>
                  <a:latin typeface="SamsungOne 400"/>
                  <a:sym typeface="SamsungOne 400"/>
                </a:rPr>
                <a:t>/TV</a:t>
              </a:r>
              <a:r>
                <a:rPr kumimoji="0" sz="1400" b="0" i="0" u="none" strike="noStrike" kern="1200" cap="none" spc="0" normalizeH="0" baseline="0" noProof="0">
                  <a:ln>
                    <a:noFill/>
                  </a:ln>
                  <a:solidFill>
                    <a:srgbClr val="FFFFFF">
                      <a:lumMod val="95000"/>
                    </a:srgbClr>
                  </a:solidFill>
                  <a:effectLst/>
                  <a:uLnTx/>
                  <a:uFillTx/>
                  <a:latin typeface="SamsungOne 400"/>
                  <a:sym typeface="SamsungOne 400"/>
                </a:rPr>
                <a:t> </a:t>
              </a:r>
              <a:endParaRPr kumimoji="0" lang="en-US" sz="1400" b="0" i="0" u="none" strike="noStrike" kern="1200" cap="none" spc="0" normalizeH="0" baseline="0" noProof="0">
                <a:ln>
                  <a:noFill/>
                </a:ln>
                <a:solidFill>
                  <a:srgbClr val="FFFFFF">
                    <a:lumMod val="95000"/>
                  </a:srgbClr>
                </a:solidFill>
                <a:effectLst/>
                <a:uLnTx/>
                <a:uFillTx/>
                <a:latin typeface="SamsungOne 400"/>
                <a:sym typeface="SamsungOne 400"/>
              </a:endParaRPr>
            </a:p>
            <a:p>
              <a:pPr marL="0" marR="0" lvl="0" indent="0" algn="ctr" defTabSz="1813634"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lang="en-US" sz="1400" b="0" i="0" u="none" strike="noStrike" kern="1200" cap="none" spc="0" normalizeH="0" baseline="0" noProof="0">
                  <a:ln>
                    <a:noFill/>
                  </a:ln>
                  <a:solidFill>
                    <a:srgbClr val="FFFFFF">
                      <a:lumMod val="95000"/>
                    </a:srgbClr>
                  </a:solidFill>
                  <a:effectLst/>
                  <a:uLnTx/>
                  <a:uFillTx/>
                  <a:latin typeface="SamsungOne 400"/>
                  <a:sym typeface="SamsungOne 400"/>
                </a:rPr>
                <a:t>June 2017</a:t>
              </a:r>
              <a:endParaRPr kumimoji="0" sz="1400" b="0" i="0" u="none" strike="noStrike" kern="1200" cap="none" spc="0" normalizeH="0" baseline="0" noProof="0">
                <a:ln>
                  <a:noFill/>
                </a:ln>
                <a:solidFill>
                  <a:srgbClr val="FFFFFF">
                    <a:lumMod val="95000"/>
                  </a:srgbClr>
                </a:solidFill>
                <a:effectLst/>
                <a:uLnTx/>
                <a:uFillTx/>
                <a:latin typeface="SamsungOne 400"/>
                <a:sym typeface="SamsungOne 400"/>
              </a:endParaRPr>
            </a:p>
          </p:txBody>
        </p:sp>
        <p:sp>
          <p:nvSpPr>
            <p:cNvPr id="42" name="Shape 148"/>
            <p:cNvSpPr/>
            <p:nvPr/>
          </p:nvSpPr>
          <p:spPr>
            <a:xfrm>
              <a:off x="10753751" y="4180678"/>
              <a:ext cx="169155" cy="190227"/>
            </a:xfrm>
            <a:prstGeom prst="ellipse">
              <a:avLst/>
            </a:prstGeom>
            <a:solidFill>
              <a:srgbClr val="969696"/>
            </a:solidFill>
            <a:ln w="3175">
              <a:miter lim="400000"/>
            </a:ln>
          </p:spPr>
          <p:txBody>
            <a:bodyPr lIns="45699" tIns="45699" rIns="45699" bIns="45699" anchor="ctr"/>
            <a:lstStyle/>
            <a:p>
              <a:pPr marL="0" marR="0" lvl="0" indent="0" algn="ctr" defTabSz="1813634" rtl="0" eaLnBrk="1" fontAlgn="auto" latinLnBrk="0" hangingPunct="1">
                <a:lnSpc>
                  <a:spcPct val="100000"/>
                </a:lnSpc>
                <a:spcBef>
                  <a:spcPts val="0"/>
                </a:spcBef>
                <a:spcAft>
                  <a:spcPts val="0"/>
                </a:spcAft>
                <a:buClrTx/>
                <a:buSzTx/>
                <a:buFontTx/>
                <a:buNone/>
                <a:tabLst/>
                <a:defRPr sz="3600">
                  <a:latin typeface="맑은 고딕"/>
                  <a:ea typeface="맑은 고딕"/>
                  <a:cs typeface="맑은 고딕"/>
                  <a:sym typeface="맑은 고딕"/>
                </a:defRPr>
              </a:pPr>
              <a:endParaRPr kumimoji="0" sz="3599" b="0" i="0" u="none" strike="noStrike" kern="1200" cap="none" spc="0" normalizeH="0" baseline="0" noProof="0">
                <a:ln>
                  <a:noFill/>
                </a:ln>
                <a:solidFill>
                  <a:srgbClr val="FFFFFF">
                    <a:lumMod val="95000"/>
                  </a:srgbClr>
                </a:solidFill>
                <a:effectLst/>
                <a:uLnTx/>
                <a:uFillTx/>
                <a:latin typeface="맑은 고딕"/>
                <a:ea typeface="맑은 고딕"/>
                <a:sym typeface="맑은 고딕"/>
              </a:endParaRPr>
            </a:p>
          </p:txBody>
        </p:sp>
        <p:sp>
          <p:nvSpPr>
            <p:cNvPr id="43" name="Shape 140"/>
            <p:cNvSpPr/>
            <p:nvPr/>
          </p:nvSpPr>
          <p:spPr>
            <a:xfrm>
              <a:off x="10112372" y="4487278"/>
              <a:ext cx="1573160" cy="246320"/>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defTabSz="1814352">
                <a:spcBef>
                  <a:spcPts val="1000"/>
                </a:spcBef>
                <a:defRPr sz="2900">
                  <a:solidFill>
                    <a:srgbClr val="969696"/>
                  </a:solidFill>
                  <a:latin typeface="SamsungOne 300"/>
                  <a:ea typeface="SamsungOne 300"/>
                  <a:cs typeface="SamsungOne 300"/>
                  <a:sym typeface="SamsungOne 300"/>
                </a:defRPr>
              </a:lvl1pPr>
            </a:lstStyle>
            <a:p>
              <a:pPr marL="0" marR="0" lvl="0" indent="0" algn="l" defTabSz="1813634" rtl="0" eaLnBrk="1" fontAlgn="auto" latinLnBrk="0" hangingPunct="1">
                <a:lnSpc>
                  <a:spcPct val="100000"/>
                </a:lnSpc>
                <a:spcBef>
                  <a:spcPts val="1000"/>
                </a:spcBef>
                <a:spcAft>
                  <a:spcPts val="0"/>
                </a:spcAft>
                <a:buClrTx/>
                <a:buSzTx/>
                <a:buFontTx/>
                <a:buNone/>
                <a:tabLst/>
                <a:defRPr/>
              </a:pPr>
              <a:r>
                <a:rPr kumimoji="0" lang="en-US" sz="1600" b="0" i="0" u="none" strike="noStrike" kern="1200" cap="none" spc="0" normalizeH="0" baseline="0" noProof="0">
                  <a:ln>
                    <a:noFill/>
                  </a:ln>
                  <a:solidFill>
                    <a:srgbClr val="FFFFFF">
                      <a:lumMod val="95000"/>
                    </a:srgbClr>
                  </a:solidFill>
                  <a:effectLst/>
                  <a:uLnTx/>
                  <a:uFillTx/>
                  <a:latin typeface="Segoe UI Semilight"/>
                  <a:sym typeface="SamsungOne 300"/>
                </a:rPr>
                <a:t>Official Release</a:t>
              </a:r>
              <a:endParaRPr kumimoji="0" sz="1600" b="0" i="0" u="none" strike="noStrike" kern="1200" cap="none" spc="0" normalizeH="0" baseline="0" noProof="0">
                <a:ln>
                  <a:noFill/>
                </a:ln>
                <a:solidFill>
                  <a:srgbClr val="FFFFFF">
                    <a:lumMod val="95000"/>
                  </a:srgbClr>
                </a:solidFill>
                <a:effectLst/>
                <a:uLnTx/>
                <a:uFillTx/>
                <a:latin typeface="Segoe UI Semilight"/>
                <a:sym typeface="SamsungOne 300"/>
              </a:endParaRPr>
            </a:p>
          </p:txBody>
        </p:sp>
        <p:sp>
          <p:nvSpPr>
            <p:cNvPr id="44" name="Shape 144"/>
            <p:cNvSpPr/>
            <p:nvPr/>
          </p:nvSpPr>
          <p:spPr>
            <a:xfrm>
              <a:off x="10336317" y="4847123"/>
              <a:ext cx="1020645" cy="523733"/>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marL="0" marR="0" lvl="0" indent="0" algn="ctr" defTabSz="1813634"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sz="1400" b="0" i="0" u="none" strike="noStrike" kern="1200" cap="none" spc="0" normalizeH="0" baseline="0" noProof="0">
                  <a:ln>
                    <a:noFill/>
                  </a:ln>
                  <a:solidFill>
                    <a:srgbClr val="FFFFFF">
                      <a:lumMod val="95000"/>
                    </a:srgbClr>
                  </a:solidFill>
                  <a:effectLst/>
                  <a:uLnTx/>
                  <a:uFillTx/>
                  <a:latin typeface="SamsungOne 400"/>
                  <a:sym typeface="SamsungOne 400"/>
                </a:rPr>
                <a:t>Mobile</a:t>
              </a:r>
              <a:r>
                <a:rPr kumimoji="0" lang="en-US" sz="1400" b="0" i="0" u="none" strike="noStrike" kern="1200" cap="none" spc="0" normalizeH="0" baseline="0" noProof="0">
                  <a:ln>
                    <a:noFill/>
                  </a:ln>
                  <a:solidFill>
                    <a:srgbClr val="FFFFFF">
                      <a:lumMod val="95000"/>
                    </a:srgbClr>
                  </a:solidFill>
                  <a:effectLst/>
                  <a:uLnTx/>
                  <a:uFillTx/>
                  <a:latin typeface="SamsungOne 400"/>
                  <a:sym typeface="SamsungOne 400"/>
                </a:rPr>
                <a:t>/TV</a:t>
              </a:r>
              <a:r>
                <a:rPr kumimoji="0" sz="1400" b="0" i="0" u="none" strike="noStrike" kern="1200" cap="none" spc="0" normalizeH="0" baseline="0" noProof="0">
                  <a:ln>
                    <a:noFill/>
                  </a:ln>
                  <a:solidFill>
                    <a:srgbClr val="FFFFFF">
                      <a:lumMod val="95000"/>
                    </a:srgbClr>
                  </a:solidFill>
                  <a:effectLst/>
                  <a:uLnTx/>
                  <a:uFillTx/>
                  <a:latin typeface="SamsungOne 400"/>
                  <a:sym typeface="SamsungOne 400"/>
                </a:rPr>
                <a:t> </a:t>
              </a:r>
              <a:endParaRPr kumimoji="0" lang="en-US" sz="1400" b="0" i="0" u="none" strike="noStrike" kern="1200" cap="none" spc="0" normalizeH="0" baseline="0" noProof="0">
                <a:ln>
                  <a:noFill/>
                </a:ln>
                <a:solidFill>
                  <a:srgbClr val="FFFFFF">
                    <a:lumMod val="95000"/>
                  </a:srgbClr>
                </a:solidFill>
                <a:effectLst/>
                <a:uLnTx/>
                <a:uFillTx/>
                <a:latin typeface="SamsungOne 400"/>
                <a:sym typeface="SamsungOne 400"/>
              </a:endParaRPr>
            </a:p>
            <a:p>
              <a:pPr marL="0" marR="0" lvl="0" indent="0" algn="ctr" defTabSz="1813634" rtl="0" eaLnBrk="1" fontAlgn="auto" latinLnBrk="0" hangingPunct="1">
                <a:lnSpc>
                  <a:spcPct val="90000"/>
                </a:lnSpc>
                <a:spcBef>
                  <a:spcPts val="1000"/>
                </a:spcBef>
                <a:spcAft>
                  <a:spcPts val="0"/>
                </a:spcAft>
                <a:buClrTx/>
                <a:buSzTx/>
                <a:buFontTx/>
                <a:buNone/>
                <a:tabLst/>
                <a:defRPr sz="2000">
                  <a:solidFill>
                    <a:srgbClr val="5A5A5A"/>
                  </a:solidFill>
                  <a:latin typeface="SamsungOne 400"/>
                  <a:ea typeface="SamsungOne 400"/>
                  <a:cs typeface="SamsungOne 400"/>
                  <a:sym typeface="SamsungOne 400"/>
                </a:defRPr>
              </a:pPr>
              <a:r>
                <a:rPr kumimoji="0" lang="en-US" sz="1400" b="0" i="0" u="none" strike="noStrike" kern="1200" cap="none" spc="0" normalizeH="0" baseline="0" noProof="0">
                  <a:ln>
                    <a:noFill/>
                  </a:ln>
                  <a:solidFill>
                    <a:srgbClr val="FFFFFF">
                      <a:lumMod val="95000"/>
                    </a:srgbClr>
                  </a:solidFill>
                  <a:effectLst/>
                  <a:uLnTx/>
                  <a:uFillTx/>
                  <a:latin typeface="SamsungOne 400"/>
                  <a:sym typeface="SamsungOne 400"/>
                </a:rPr>
                <a:t>End of </a:t>
              </a:r>
              <a:r>
                <a:rPr kumimoji="0" sz="1400" b="0" i="0" u="none" strike="noStrike" kern="1200" cap="none" spc="0" normalizeH="0" baseline="0" noProof="0">
                  <a:ln>
                    <a:noFill/>
                  </a:ln>
                  <a:solidFill>
                    <a:srgbClr val="FFFFFF">
                      <a:lumMod val="95000"/>
                    </a:srgbClr>
                  </a:solidFill>
                  <a:effectLst/>
                  <a:uLnTx/>
                  <a:uFillTx/>
                  <a:latin typeface="SamsungOne 400"/>
                  <a:sym typeface="SamsungOne 400"/>
                </a:rPr>
                <a:t>201</a:t>
              </a:r>
              <a:r>
                <a:rPr kumimoji="0" lang="en-US" sz="1400" b="0" i="0" u="none" strike="noStrike" kern="1200" cap="none" spc="0" normalizeH="0" baseline="0" noProof="0">
                  <a:ln>
                    <a:noFill/>
                  </a:ln>
                  <a:solidFill>
                    <a:srgbClr val="FFFFFF">
                      <a:lumMod val="95000"/>
                    </a:srgbClr>
                  </a:solidFill>
                  <a:effectLst/>
                  <a:uLnTx/>
                  <a:uFillTx/>
                  <a:latin typeface="SamsungOne 400"/>
                  <a:sym typeface="SamsungOne 400"/>
                </a:rPr>
                <a:t>7</a:t>
              </a:r>
              <a:endParaRPr kumimoji="0" sz="1400" b="0" i="0" u="none" strike="noStrike" kern="1200" cap="none" spc="0" normalizeH="0" baseline="0" noProof="0">
                <a:ln>
                  <a:noFill/>
                </a:ln>
                <a:solidFill>
                  <a:srgbClr val="FFFFFF">
                    <a:lumMod val="95000"/>
                  </a:srgbClr>
                </a:solidFill>
                <a:effectLst/>
                <a:uLnTx/>
                <a:uFillTx/>
                <a:latin typeface="SamsungOne 400"/>
                <a:sym typeface="SamsungOne 400"/>
              </a:endParaRPr>
            </a:p>
          </p:txBody>
        </p:sp>
      </p:grpSp>
      <p:pic>
        <p:nvPicPr>
          <p:cNvPr id="45" name="그림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5815" y="4466968"/>
            <a:ext cx="4383784" cy="2097209"/>
          </a:xfrm>
          <a:prstGeom prst="rect">
            <a:avLst/>
          </a:prstGeom>
          <a:ln>
            <a:solidFill>
              <a:srgbClr val="0957E9"/>
            </a:solidFill>
          </a:ln>
        </p:spPr>
      </p:pic>
      <p:pic>
        <p:nvPicPr>
          <p:cNvPr id="47" name="그림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75287" y="5169333"/>
            <a:ext cx="3273788" cy="1604633"/>
          </a:xfrm>
          <a:prstGeom prst="rect">
            <a:avLst/>
          </a:prstGeom>
        </p:spPr>
      </p:pic>
      <p:pic>
        <p:nvPicPr>
          <p:cNvPr id="48" name="그림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31437" y="4304973"/>
            <a:ext cx="1169218" cy="1877921"/>
          </a:xfrm>
          <a:prstGeom prst="rect">
            <a:avLst/>
          </a:prstGeom>
        </p:spPr>
      </p:pic>
      <p:sp>
        <p:nvSpPr>
          <p:cNvPr id="49" name="Rectangle 48"/>
          <p:cNvSpPr/>
          <p:nvPr/>
        </p:nvSpPr>
        <p:spPr>
          <a:xfrm>
            <a:off x="357779" y="4304974"/>
            <a:ext cx="6093549" cy="2305909"/>
          </a:xfrm>
          <a:prstGeom prst="rect">
            <a:avLst/>
          </a:prstGeom>
        </p:spPr>
        <p:txBody>
          <a:bodyPr>
            <a:spAutoFit/>
          </a:bodyPr>
          <a:lstStyle/>
          <a:p>
            <a:pPr marL="0" marR="0" lvl="0" indent="0" algn="l" defTabSz="932373" rtl="0" eaLnBrk="1" fontAlgn="auto" latinLnBrk="0" hangingPunct="1">
              <a:lnSpc>
                <a:spcPct val="100000"/>
              </a:lnSpc>
              <a:spcBef>
                <a:spcPts val="0"/>
              </a:spcBef>
              <a:spcAft>
                <a:spcPts val="0"/>
              </a:spcAft>
              <a:buClrTx/>
              <a:buSzTx/>
              <a:buFontTx/>
              <a:buNone/>
              <a:tabLst/>
              <a:defRPr/>
            </a:pPr>
            <a:r>
              <a:rPr kumimoji="0" lang="en-US" altLang="ko-KR" sz="3199" b="1" i="0" u="none" strike="noStrike" kern="1200" cap="none" spc="0" normalizeH="0" baseline="0" noProof="0" dirty="0">
                <a:ln>
                  <a:noFill/>
                </a:ln>
                <a:solidFill>
                  <a:srgbClr val="FFFFFF">
                    <a:lumMod val="95000"/>
                  </a:srgbClr>
                </a:solidFill>
                <a:effectLst/>
                <a:uLnTx/>
                <a:uFillTx/>
                <a:latin typeface="Segoe UI Light"/>
                <a:ea typeface="+mn-ea"/>
                <a:cs typeface="+mn-cs"/>
              </a:rPr>
              <a:t>Visual Studio Tools for </a:t>
            </a:r>
            <a:r>
              <a:rPr kumimoji="0" lang="en-US" altLang="ko-KR" sz="3199" b="1" i="0" u="none" strike="noStrike" kern="1200" cap="none" spc="0" normalizeH="0" baseline="0" noProof="0" dirty="0" err="1">
                <a:ln>
                  <a:noFill/>
                </a:ln>
                <a:solidFill>
                  <a:srgbClr val="FFFFFF">
                    <a:lumMod val="95000"/>
                  </a:srgbClr>
                </a:solidFill>
                <a:effectLst/>
                <a:uLnTx/>
                <a:uFillTx/>
                <a:latin typeface="Segoe UI Light"/>
                <a:ea typeface="+mn-ea"/>
                <a:cs typeface="+mn-cs"/>
              </a:rPr>
              <a:t>Tizen</a:t>
            </a:r>
            <a:endParaRPr kumimoji="0" lang="en-US" altLang="ko-KR" sz="3199" b="1" i="0" u="none" strike="noStrike" kern="1200" cap="none" spc="0" normalizeH="0" baseline="0" noProof="0" dirty="0">
              <a:ln>
                <a:noFill/>
              </a:ln>
              <a:solidFill>
                <a:srgbClr val="FFFFFF">
                  <a:lumMod val="95000"/>
                </a:srgbClr>
              </a:solidFill>
              <a:effectLst/>
              <a:uLnTx/>
              <a:uFillTx/>
              <a:latin typeface="Segoe UI Light"/>
              <a:ea typeface="+mn-ea"/>
              <a:cs typeface="+mn-cs"/>
            </a:endParaRPr>
          </a:p>
          <a:p>
            <a:pPr marL="224008" marR="0" lvl="1" indent="0" algn="l" defTabSz="932373" rtl="0" eaLnBrk="1" fontAlgn="auto" latinLnBrk="0" hangingPunct="1">
              <a:lnSpc>
                <a:spcPct val="100000"/>
              </a:lnSpc>
              <a:spcBef>
                <a:spcPts val="0"/>
              </a:spcBef>
              <a:spcAft>
                <a:spcPts val="0"/>
              </a:spcAft>
              <a:buClrTx/>
              <a:buSzTx/>
              <a:buFontTx/>
              <a:buNone/>
              <a:tabLst/>
              <a:defRPr/>
            </a:pPr>
            <a:r>
              <a:rPr kumimoji="0" lang="en-US" altLang="ko-KR" sz="3199" b="0" i="0" u="none" strike="noStrike" kern="1200" cap="none" spc="0" normalizeH="0" baseline="0" noProof="0" dirty="0">
                <a:ln>
                  <a:noFill/>
                </a:ln>
                <a:solidFill>
                  <a:srgbClr val="FFFFFF">
                    <a:lumMod val="95000"/>
                  </a:srgbClr>
                </a:solidFill>
                <a:effectLst/>
                <a:uLnTx/>
                <a:uFillTx/>
                <a:latin typeface="Segoe UI Light"/>
                <a:ea typeface="+mn-ea"/>
                <a:cs typeface="+mn-cs"/>
              </a:rPr>
              <a:t>Supports everything you need to </a:t>
            </a:r>
          </a:p>
          <a:p>
            <a:pPr marL="224008" marR="0" lvl="1" indent="0" algn="l" defTabSz="932373" rtl="0" eaLnBrk="1" fontAlgn="auto" latinLnBrk="0" hangingPunct="1">
              <a:lnSpc>
                <a:spcPct val="100000"/>
              </a:lnSpc>
              <a:spcBef>
                <a:spcPts val="0"/>
              </a:spcBef>
              <a:spcAft>
                <a:spcPts val="0"/>
              </a:spcAft>
              <a:buClrTx/>
              <a:buSzTx/>
              <a:buFontTx/>
              <a:buNone/>
              <a:tabLst/>
              <a:defRPr/>
            </a:pPr>
            <a:r>
              <a:rPr kumimoji="0" lang="en-US" altLang="ko-KR" sz="3199" b="0" i="0" u="none" strike="noStrike" kern="1200" cap="none" spc="0" normalizeH="0" baseline="0" noProof="0" dirty="0">
                <a:ln>
                  <a:noFill/>
                </a:ln>
                <a:solidFill>
                  <a:srgbClr val="FFFFFF">
                    <a:lumMod val="95000"/>
                  </a:srgbClr>
                </a:solidFill>
                <a:effectLst/>
                <a:uLnTx/>
                <a:uFillTx/>
                <a:latin typeface="Segoe UI Light"/>
                <a:ea typeface="+mn-ea"/>
                <a:cs typeface="+mn-cs"/>
              </a:rPr>
              <a:t>develop </a:t>
            </a:r>
            <a:r>
              <a:rPr kumimoji="0" lang="en-US" altLang="ko-KR" sz="3199" b="0" i="0" u="none" strike="noStrike" kern="1200" cap="none" spc="0" normalizeH="0" baseline="0" noProof="0" dirty="0" err="1">
                <a:ln>
                  <a:noFill/>
                </a:ln>
                <a:solidFill>
                  <a:srgbClr val="FFFFFF">
                    <a:lumMod val="95000"/>
                  </a:srgbClr>
                </a:solidFill>
                <a:effectLst/>
                <a:uLnTx/>
                <a:uFillTx/>
                <a:latin typeface="Segoe UI Light"/>
                <a:ea typeface="+mn-ea"/>
                <a:cs typeface="+mn-cs"/>
              </a:rPr>
              <a:t>Tizen</a:t>
            </a:r>
            <a:r>
              <a:rPr kumimoji="0" lang="en-US" altLang="ko-KR" sz="3199" b="0" i="0" u="none" strike="noStrike" kern="1200" cap="none" spc="0" normalizeH="0" baseline="0" noProof="0" dirty="0">
                <a:ln>
                  <a:noFill/>
                </a:ln>
                <a:solidFill>
                  <a:srgbClr val="FFFFFF">
                    <a:lumMod val="95000"/>
                  </a:srgbClr>
                </a:solidFill>
                <a:effectLst/>
                <a:uLnTx/>
                <a:uFillTx/>
                <a:latin typeface="Segoe UI Light"/>
                <a:ea typeface="+mn-ea"/>
                <a:cs typeface="+mn-cs"/>
              </a:rPr>
              <a:t> apps with .NET</a:t>
            </a:r>
          </a:p>
          <a:p>
            <a:pPr marL="224008" marR="0" lvl="1" indent="0" algn="l" defTabSz="932373" rtl="0" eaLnBrk="1" fontAlgn="auto" latinLnBrk="0" hangingPunct="1">
              <a:lnSpc>
                <a:spcPct val="100000"/>
              </a:lnSpc>
              <a:spcBef>
                <a:spcPts val="0"/>
              </a:spcBef>
              <a:spcAft>
                <a:spcPts val="0"/>
              </a:spcAft>
              <a:buClrTx/>
              <a:buSzTx/>
              <a:buFontTx/>
              <a:buNone/>
              <a:tabLst/>
              <a:defRPr/>
            </a:pPr>
            <a:endParaRPr kumimoji="0" lang="en-US" altLang="ko-KR" sz="3199" b="0" i="0" u="none" strike="noStrike" kern="1200" cap="none" spc="0" normalizeH="0" baseline="0" noProof="0" dirty="0">
              <a:ln>
                <a:noFill/>
              </a:ln>
              <a:solidFill>
                <a:srgbClr val="FFFFFF">
                  <a:lumMod val="95000"/>
                </a:srgbClr>
              </a:solidFill>
              <a:effectLst/>
              <a:uLnTx/>
              <a:uFillTx/>
              <a:latin typeface="Segoe UI Light"/>
              <a:ea typeface="+mn-ea"/>
              <a:cs typeface="+mn-cs"/>
            </a:endParaRPr>
          </a:p>
          <a:p>
            <a:pPr marL="224008" marR="0" lvl="1" indent="0" algn="l" defTabSz="932373" rtl="0" eaLnBrk="1" fontAlgn="auto" latinLnBrk="0" hangingPunct="1">
              <a:lnSpc>
                <a:spcPct val="100000"/>
              </a:lnSpc>
              <a:spcBef>
                <a:spcPts val="0"/>
              </a:spcBef>
              <a:spcAft>
                <a:spcPts val="0"/>
              </a:spcAft>
              <a:buClrTx/>
              <a:buSzTx/>
              <a:buFontTx/>
              <a:buNone/>
              <a:tabLst/>
              <a:defRPr/>
            </a:pPr>
            <a:r>
              <a:rPr kumimoji="0" lang="en-US" altLang="ko-KR" sz="1600" b="0" i="0" u="none" strike="noStrike" kern="1200" cap="none" spc="0" normalizeH="0" baseline="0" noProof="0" dirty="0">
                <a:ln>
                  <a:noFill/>
                </a:ln>
                <a:solidFill>
                  <a:srgbClr val="FFFFFF">
                    <a:lumMod val="95000"/>
                  </a:srgbClr>
                </a:solidFill>
                <a:effectLst/>
                <a:uLnTx/>
                <a:uFillTx/>
                <a:latin typeface="Segoe UI" panose="020B0502040204020203" pitchFamily="34" charset="0"/>
                <a:ea typeface="+mn-ea"/>
                <a:cs typeface="Segoe UI" panose="020B0502040204020203" pitchFamily="34" charset="0"/>
              </a:rPr>
              <a:t>https://developer.tizen.org/development/tizen-.net-preview/ </a:t>
            </a:r>
            <a:endParaRPr kumimoji="0" lang="ko-KR" altLang="en-US" sz="1600" b="0" i="0" u="none" strike="noStrike" kern="1200" cap="none" spc="0" normalizeH="0" baseline="0" noProof="0" dirty="0">
              <a:ln>
                <a:noFill/>
              </a:ln>
              <a:solidFill>
                <a:srgbClr val="FFFFFF">
                  <a:lumMod val="95000"/>
                </a:srgbClr>
              </a:solidFill>
              <a:effectLst/>
              <a:uLnTx/>
              <a:uFillTx/>
              <a:latin typeface="Segoe UI" panose="020B0502040204020203" pitchFamily="34" charset="0"/>
              <a:ea typeface="+mn-ea"/>
              <a:cs typeface="Segoe UI" panose="020B0502040204020203" pitchFamily="34" charset="0"/>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62349" y="56842"/>
            <a:ext cx="1338306" cy="1293956"/>
          </a:xfrm>
          <a:prstGeom prst="rect">
            <a:avLst/>
          </a:prstGeom>
        </p:spPr>
      </p:pic>
    </p:spTree>
    <p:extLst>
      <p:ext uri="{BB962C8B-B14F-4D97-AF65-F5344CB8AC3E}">
        <p14:creationId xmlns:p14="http://schemas.microsoft.com/office/powerpoint/2010/main" val="2523192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Guidance - .NET Architecture</a:t>
            </a:r>
          </a:p>
        </p:txBody>
      </p:sp>
      <p:sp>
        <p:nvSpPr>
          <p:cNvPr id="3" name="Content Placeholder 2"/>
          <p:cNvSpPr>
            <a:spLocks noGrp="1"/>
          </p:cNvSpPr>
          <p:nvPr>
            <p:ph type="body" sz="quarter" idx="10"/>
          </p:nvPr>
        </p:nvSpPr>
        <p:spPr>
          <a:xfrm>
            <a:off x="269170" y="1457401"/>
            <a:ext cx="11652043" cy="3945552"/>
          </a:xfrm>
        </p:spPr>
        <p:txBody>
          <a:bodyPr/>
          <a:lstStyle/>
          <a:p>
            <a:pPr>
              <a:spcBef>
                <a:spcPts val="3528"/>
              </a:spcBef>
              <a:buFont typeface="Arial" panose="020B0604020202020204" pitchFamily="34" charset="0"/>
              <a:buChar char="•"/>
            </a:pPr>
            <a:r>
              <a:rPr lang="en-US" dirty="0">
                <a:solidFill>
                  <a:schemeClr val="tx1"/>
                </a:solidFill>
              </a:rPr>
              <a:t>Available </a:t>
            </a:r>
            <a:r>
              <a:rPr lang="en-US" dirty="0">
                <a:solidFill>
                  <a:schemeClr val="tx1"/>
                </a:solidFill>
                <a:latin typeface="Segoe UI Semibold" panose="020B0702040204020203" pitchFamily="34" charset="0"/>
                <a:cs typeface="Segoe UI Semibold" panose="020B0702040204020203" pitchFamily="34" charset="0"/>
              </a:rPr>
              <a:t>now</a:t>
            </a:r>
            <a:r>
              <a:rPr lang="en-US" dirty="0">
                <a:solidFill>
                  <a:schemeClr val="tx1"/>
                </a:solidFill>
              </a:rPr>
              <a:t> at: </a:t>
            </a:r>
            <a:r>
              <a:rPr lang="en-US" dirty="0">
                <a:solidFill>
                  <a:schemeClr val="tx1"/>
                </a:solidFill>
                <a:hlinkClick r:id="rId3"/>
              </a:rPr>
              <a:t>https://dot.net/architecture</a:t>
            </a:r>
            <a:r>
              <a:rPr lang="en-US" dirty="0">
                <a:solidFill>
                  <a:schemeClr val="tx1"/>
                </a:solidFill>
              </a:rPr>
              <a:t> </a:t>
            </a:r>
          </a:p>
          <a:p>
            <a:pPr>
              <a:spcBef>
                <a:spcPts val="5293"/>
              </a:spcBef>
              <a:buFont typeface="Arial" panose="020B0604020202020204" pitchFamily="34" charset="0"/>
              <a:buChar char="•"/>
            </a:pPr>
            <a:r>
              <a:rPr lang="en-US" dirty="0">
                <a:solidFill>
                  <a:schemeClr val="tx1"/>
                </a:solidFill>
              </a:rPr>
              <a:t>eBooks &amp; samples: Web, Containers, mobile</a:t>
            </a:r>
          </a:p>
          <a:p>
            <a:pPr>
              <a:spcBef>
                <a:spcPts val="2352"/>
              </a:spcBef>
              <a:buFont typeface="Arial" panose="020B0604020202020204" pitchFamily="34" charset="0"/>
              <a:buChar char="•"/>
            </a:pPr>
            <a:r>
              <a:rPr lang="en-US" dirty="0">
                <a:solidFill>
                  <a:schemeClr val="tx1"/>
                </a:solidFill>
              </a:rPr>
              <a:t>Patterns: Health checks, queueing</a:t>
            </a:r>
          </a:p>
          <a:p>
            <a:pPr>
              <a:spcBef>
                <a:spcPts val="5293"/>
              </a:spcBef>
              <a:buFont typeface="Arial" panose="020B0604020202020204" pitchFamily="34" charset="0"/>
              <a:buChar char="•"/>
            </a:pPr>
            <a:r>
              <a:rPr lang="en-US" dirty="0">
                <a:solidFill>
                  <a:schemeClr val="tx1"/>
                </a:solidFill>
              </a:rPr>
              <a:t>More books and patterns coming…</a:t>
            </a:r>
          </a:p>
        </p:txBody>
      </p:sp>
    </p:spTree>
    <p:extLst>
      <p:ext uri="{BB962C8B-B14F-4D97-AF65-F5344CB8AC3E}">
        <p14:creationId xmlns:p14="http://schemas.microsoft.com/office/powerpoint/2010/main" val="136379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1075796" y="1188546"/>
            <a:ext cx="2912622" cy="3943242"/>
            <a:chOff x="1719261" y="1582078"/>
            <a:chExt cx="2869373" cy="3945389"/>
          </a:xfrm>
        </p:grpSpPr>
        <p:sp>
          <p:nvSpPr>
            <p:cNvPr id="88" name="Rectangle 87"/>
            <p:cNvSpPr/>
            <p:nvPr/>
          </p:nvSpPr>
          <p:spPr bwMode="auto">
            <a:xfrm>
              <a:off x="1719261" y="1582078"/>
              <a:ext cx="2869373" cy="3945389"/>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9" name="TextBox 88"/>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grpSp>
        <p:nvGrpSpPr>
          <p:cNvPr id="49" name="Group 48"/>
          <p:cNvGrpSpPr/>
          <p:nvPr/>
        </p:nvGrpSpPr>
        <p:grpSpPr>
          <a:xfrm>
            <a:off x="4033195" y="1188546"/>
            <a:ext cx="2912622" cy="3943242"/>
            <a:chOff x="4604403" y="1582077"/>
            <a:chExt cx="3013825" cy="3945389"/>
          </a:xfrm>
        </p:grpSpPr>
        <p:sp>
          <p:nvSpPr>
            <p:cNvPr id="86" name="Rectangle 85"/>
            <p:cNvSpPr/>
            <p:nvPr/>
          </p:nvSpPr>
          <p:spPr bwMode="auto">
            <a:xfrm>
              <a:off x="4604403" y="1582077"/>
              <a:ext cx="3013825" cy="3945389"/>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7" name="TextBox 86"/>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grpSp>
        <p:nvGrpSpPr>
          <p:cNvPr id="52" name="Group 51"/>
          <p:cNvGrpSpPr/>
          <p:nvPr/>
        </p:nvGrpSpPr>
        <p:grpSpPr>
          <a:xfrm>
            <a:off x="6990594" y="1188547"/>
            <a:ext cx="2912622" cy="3943242"/>
            <a:chOff x="7489548" y="1582078"/>
            <a:chExt cx="2917390" cy="3945389"/>
          </a:xfrm>
          <a:solidFill>
            <a:schemeClr val="accent6"/>
          </a:solidFill>
        </p:grpSpPr>
        <p:sp>
          <p:nvSpPr>
            <p:cNvPr id="84" name="Rectangle 83"/>
            <p:cNvSpPr/>
            <p:nvPr/>
          </p:nvSpPr>
          <p:spPr bwMode="auto">
            <a:xfrm>
              <a:off x="7489548" y="1582078"/>
              <a:ext cx="2917390" cy="3945389"/>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85" name="TextBox 84"/>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sp>
        <p:nvSpPr>
          <p:cNvPr id="56" name="TextBox 55"/>
          <p:cNvSpPr txBox="1"/>
          <p:nvPr/>
        </p:nvSpPr>
        <p:spPr>
          <a:xfrm>
            <a:off x="1075795" y="1905492"/>
            <a:ext cx="8827485" cy="1523525"/>
          </a:xfrm>
          <a:prstGeom prst="rect">
            <a:avLst/>
          </a:prstGeom>
          <a:solidFill>
            <a:srgbClr val="000000">
              <a:alpha val="20000"/>
            </a:srgbClr>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60" name="TextBox 59"/>
          <p:cNvSpPr txBox="1"/>
          <p:nvPr/>
        </p:nvSpPr>
        <p:spPr>
          <a:xfrm>
            <a:off x="269231" y="1905492"/>
            <a:ext cx="716953" cy="1523525"/>
          </a:xfrm>
          <a:prstGeom prst="rect">
            <a:avLst/>
          </a:prstGeom>
          <a:solidFill>
            <a:srgbClr val="CFCFCF"/>
          </a:solidFill>
        </p:spPr>
        <p:txBody>
          <a:bodyPr vert="vert270" wrap="square" lIns="179238" tIns="143391" rIns="179238" bIns="143391" rtlCol="0" anchor="ctr" anchorCtr="0">
            <a:noAutofit/>
          </a:bodyPr>
          <a:lstStyle>
            <a:defPPr>
              <a:defRPr lang="en-US"/>
            </a:defPPr>
            <a:lvl1pPr algn="ctr" defTabSz="914224">
              <a:lnSpc>
                <a:spcPct val="90000"/>
              </a:lnSpc>
              <a:defRPr sz="1600"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APP</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MODELS</a:t>
            </a:r>
          </a:p>
        </p:txBody>
      </p:sp>
      <p:sp>
        <p:nvSpPr>
          <p:cNvPr id="61" name="TextBox 60"/>
          <p:cNvSpPr txBox="1"/>
          <p:nvPr/>
        </p:nvSpPr>
        <p:spPr>
          <a:xfrm>
            <a:off x="1075795" y="3518618"/>
            <a:ext cx="8827485" cy="1523525"/>
          </a:xfrm>
          <a:prstGeom prst="rect">
            <a:avLst/>
          </a:prstGeom>
          <a:solidFill>
            <a:srgbClr val="000000">
              <a:alpha val="20000"/>
            </a:srgbClr>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62" name="TextBox 61"/>
          <p:cNvSpPr txBox="1"/>
          <p:nvPr/>
        </p:nvSpPr>
        <p:spPr>
          <a:xfrm>
            <a:off x="269231" y="3518618"/>
            <a:ext cx="716953" cy="1523525"/>
          </a:xfrm>
          <a:prstGeom prst="rect">
            <a:avLst/>
          </a:prstGeom>
          <a:solidFill>
            <a:srgbClr val="CFCFCF"/>
          </a:solidFill>
        </p:spPr>
        <p:txBody>
          <a:bodyPr vert="vert270" wrap="square" lIns="179238" tIns="143391" rIns="179238" bIns="143391" rtlCol="0" anchor="ctr" anchorCtr="0">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BASE</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LIBRARIES</a:t>
            </a:r>
          </a:p>
        </p:txBody>
      </p:sp>
      <p:grpSp>
        <p:nvGrpSpPr>
          <p:cNvPr id="63" name="Group 62"/>
          <p:cNvGrpSpPr/>
          <p:nvPr/>
        </p:nvGrpSpPr>
        <p:grpSpPr>
          <a:xfrm>
            <a:off x="1075794" y="5266193"/>
            <a:ext cx="8827485" cy="1120239"/>
            <a:chOff x="1973256" y="5222473"/>
            <a:chExt cx="8553106" cy="1120850"/>
          </a:xfrm>
        </p:grpSpPr>
        <p:sp>
          <p:nvSpPr>
            <p:cNvPr id="79" name="TextBox 78"/>
            <p:cNvSpPr txBox="1"/>
            <p:nvPr/>
          </p:nvSpPr>
          <p:spPr>
            <a:xfrm>
              <a:off x="1973256" y="5222473"/>
              <a:ext cx="8553106" cy="1120850"/>
            </a:xfrm>
            <a:prstGeom prst="rect">
              <a:avLst/>
            </a:prstGeom>
            <a:solidFill>
              <a:schemeClr val="accent5"/>
            </a:solidFill>
          </p:spPr>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80" name="TextBox 79"/>
            <p:cNvSpPr txBox="1"/>
            <p:nvPr/>
          </p:nvSpPr>
          <p:spPr>
            <a:xfrm>
              <a:off x="2059735"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81" name="TextBox 80"/>
            <p:cNvSpPr txBox="1"/>
            <p:nvPr/>
          </p:nvSpPr>
          <p:spPr>
            <a:xfrm>
              <a:off x="4925243"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82" name="TextBox 81"/>
            <p:cNvSpPr txBox="1"/>
            <p:nvPr/>
          </p:nvSpPr>
          <p:spPr>
            <a:xfrm>
              <a:off x="7790751" y="5715646"/>
              <a:ext cx="2648424" cy="538008"/>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83" name="TextBox 82"/>
            <p:cNvSpPr txBox="1"/>
            <p:nvPr/>
          </p:nvSpPr>
          <p:spPr>
            <a:xfrm>
              <a:off x="1973256" y="5222474"/>
              <a:ext cx="8553106" cy="403506"/>
            </a:xfrm>
            <a:prstGeom prst="rect">
              <a:avLst/>
            </a:prstGeom>
            <a:solidFill>
              <a:srgbClr val="000000">
                <a:alpha val="10196"/>
              </a:srgbClr>
            </a:solidFill>
          </p:spPr>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COMMON INFRASTRUCTURE</a:t>
              </a:r>
            </a:p>
          </p:txBody>
        </p:sp>
      </p:grpSp>
      <p:sp>
        <p:nvSpPr>
          <p:cNvPr id="26" name="TextBox 25"/>
          <p:cNvSpPr txBox="1"/>
          <p:nvPr/>
        </p:nvSpPr>
        <p:spPr>
          <a:xfrm>
            <a:off x="1165049"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Base Class Library</a:t>
            </a:r>
          </a:p>
        </p:txBody>
      </p:sp>
      <p:sp>
        <p:nvSpPr>
          <p:cNvPr id="29" name="TextBox 28"/>
          <p:cNvSpPr txBox="1"/>
          <p:nvPr/>
        </p:nvSpPr>
        <p:spPr>
          <a:xfrm>
            <a:off x="4122448"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 Core Library</a:t>
            </a:r>
          </a:p>
        </p:txBody>
      </p:sp>
      <p:sp>
        <p:nvSpPr>
          <p:cNvPr id="31" name="TextBox 30"/>
          <p:cNvSpPr txBox="1"/>
          <p:nvPr/>
        </p:nvSpPr>
        <p:spPr>
          <a:xfrm>
            <a:off x="7079847" y="3989118"/>
            <a:ext cx="2733384" cy="582524"/>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Mono Class Library</a:t>
            </a:r>
          </a:p>
        </p:txBody>
      </p:sp>
      <p:grpSp>
        <p:nvGrpSpPr>
          <p:cNvPr id="5" name="Group 4"/>
          <p:cNvGrpSpPr/>
          <p:nvPr/>
        </p:nvGrpSpPr>
        <p:grpSpPr>
          <a:xfrm>
            <a:off x="1165049" y="2062325"/>
            <a:ext cx="2733384" cy="1209859"/>
            <a:chOff x="1188720" y="2356171"/>
            <a:chExt cx="2788920" cy="1234440"/>
          </a:xfrm>
        </p:grpSpPr>
        <p:sp>
          <p:nvSpPr>
            <p:cNvPr id="37" name="TextBox 36"/>
            <p:cNvSpPr txBox="1"/>
            <p:nvPr/>
          </p:nvSpPr>
          <p:spPr>
            <a:xfrm>
              <a:off x="1897380" y="2996251"/>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ASP.NET</a:t>
              </a:r>
            </a:p>
          </p:txBody>
        </p:sp>
        <p:grpSp>
          <p:nvGrpSpPr>
            <p:cNvPr id="4" name="Group 3"/>
            <p:cNvGrpSpPr/>
            <p:nvPr/>
          </p:nvGrpSpPr>
          <p:grpSpPr>
            <a:xfrm>
              <a:off x="1188720" y="2356171"/>
              <a:ext cx="2788920" cy="594360"/>
              <a:chOff x="1645920" y="2384389"/>
              <a:chExt cx="2417064" cy="594360"/>
            </a:xfrm>
          </p:grpSpPr>
          <p:sp>
            <p:nvSpPr>
              <p:cNvPr id="38" name="TextBox 37"/>
              <p:cNvSpPr txBox="1"/>
              <p:nvPr/>
            </p:nvSpPr>
            <p:spPr>
              <a:xfrm>
                <a:off x="2874264"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Windows Forms</a:t>
                </a:r>
              </a:p>
            </p:txBody>
          </p:sp>
          <p:sp>
            <p:nvSpPr>
              <p:cNvPr id="39" name="TextBox 38"/>
              <p:cNvSpPr txBox="1"/>
              <p:nvPr/>
            </p:nvSpPr>
            <p:spPr>
              <a:xfrm>
                <a:off x="1645920"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WPF</a:t>
                </a:r>
              </a:p>
            </p:txBody>
          </p:sp>
        </p:grpSp>
      </p:grpSp>
      <p:grpSp>
        <p:nvGrpSpPr>
          <p:cNvPr id="8" name="Group 7"/>
          <p:cNvGrpSpPr/>
          <p:nvPr/>
        </p:nvGrpSpPr>
        <p:grpSpPr>
          <a:xfrm>
            <a:off x="4122480" y="2062325"/>
            <a:ext cx="2733384" cy="1209859"/>
            <a:chOff x="4206240" y="2102819"/>
            <a:chExt cx="2788920" cy="1234440"/>
          </a:xfrm>
        </p:grpSpPr>
        <p:sp>
          <p:nvSpPr>
            <p:cNvPr id="40" name="TextBox 39"/>
            <p:cNvSpPr txBox="1"/>
            <p:nvPr/>
          </p:nvSpPr>
          <p:spPr>
            <a:xfrm>
              <a:off x="4206240" y="210281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UWP</a:t>
              </a:r>
            </a:p>
          </p:txBody>
        </p:sp>
        <p:sp>
          <p:nvSpPr>
            <p:cNvPr id="41" name="TextBox 40"/>
            <p:cNvSpPr txBox="1"/>
            <p:nvPr/>
          </p:nvSpPr>
          <p:spPr>
            <a:xfrm>
              <a:off x="5257800" y="274289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ASP.NET Core</a:t>
              </a:r>
            </a:p>
          </p:txBody>
        </p:sp>
      </p:grpSp>
      <p:grpSp>
        <p:nvGrpSpPr>
          <p:cNvPr id="9" name="Group 8"/>
          <p:cNvGrpSpPr/>
          <p:nvPr/>
        </p:nvGrpSpPr>
        <p:grpSpPr>
          <a:xfrm>
            <a:off x="7079911" y="2062325"/>
            <a:ext cx="2733384" cy="1209859"/>
            <a:chOff x="7223760" y="2102819"/>
            <a:chExt cx="2788920" cy="1234440"/>
          </a:xfrm>
        </p:grpSpPr>
        <p:sp>
          <p:nvSpPr>
            <p:cNvPr id="44" name="TextBox 43"/>
            <p:cNvSpPr txBox="1"/>
            <p:nvPr/>
          </p:nvSpPr>
          <p:spPr>
            <a:xfrm>
              <a:off x="7223760" y="210281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iOS</a:t>
              </a:r>
            </a:p>
          </p:txBody>
        </p:sp>
        <p:sp>
          <p:nvSpPr>
            <p:cNvPr id="45" name="TextBox 44"/>
            <p:cNvSpPr txBox="1"/>
            <p:nvPr/>
          </p:nvSpPr>
          <p:spPr>
            <a:xfrm>
              <a:off x="8641080" y="242285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Android</a:t>
              </a:r>
            </a:p>
          </p:txBody>
        </p:sp>
        <p:sp>
          <p:nvSpPr>
            <p:cNvPr id="32" name="TextBox 31"/>
            <p:cNvSpPr txBox="1"/>
            <p:nvPr/>
          </p:nvSpPr>
          <p:spPr>
            <a:xfrm>
              <a:off x="7223760" y="274289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OS X</a:t>
              </a:r>
            </a:p>
          </p:txBody>
        </p:sp>
      </p:grpSp>
      <p:sp>
        <p:nvSpPr>
          <p:cNvPr id="3" name="Title 2"/>
          <p:cNvSpPr>
            <a:spLocks noGrp="1"/>
          </p:cNvSpPr>
          <p:nvPr>
            <p:ph type="title"/>
          </p:nvPr>
        </p:nvSpPr>
        <p:spPr/>
        <p:txBody>
          <a:bodyPr/>
          <a:lstStyle/>
          <a:p>
            <a:r>
              <a:rPr lang="en-US" dirty="0">
                <a:solidFill>
                  <a:schemeClr val="bg1"/>
                </a:solidFill>
              </a:rPr>
              <a:t>.NET Fragmentation</a:t>
            </a:r>
          </a:p>
        </p:txBody>
      </p:sp>
    </p:spTree>
    <p:extLst>
      <p:ext uri="{BB962C8B-B14F-4D97-AF65-F5344CB8AC3E}">
        <p14:creationId xmlns:p14="http://schemas.microsoft.com/office/powerpoint/2010/main" val="354344655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84780" y="1380"/>
            <a:ext cx="6219264" cy="6855242"/>
          </a:xfrm>
          <a:prstGeom prst="rect">
            <a:avLst/>
          </a:prstGeom>
        </p:spPr>
      </p:pic>
    </p:spTree>
    <p:extLst>
      <p:ext uri="{BB962C8B-B14F-4D97-AF65-F5344CB8AC3E}">
        <p14:creationId xmlns:p14="http://schemas.microsoft.com/office/powerpoint/2010/main" val="45903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6AD97F-452D-4EB5-A0E7-DBA136EA8DA9}"/>
              </a:ext>
            </a:extLst>
          </p:cNvPr>
          <p:cNvSpPr>
            <a:spLocks noGrp="1"/>
          </p:cNvSpPr>
          <p:nvPr>
            <p:ph type="title" idx="4294967295"/>
          </p:nvPr>
        </p:nvSpPr>
        <p:spPr>
          <a:xfrm>
            <a:off x="1631525" y="1521282"/>
            <a:ext cx="8925775" cy="3434145"/>
          </a:xfrm>
          <a:ln>
            <a:noFill/>
          </a:ln>
        </p:spPr>
        <p:txBody>
          <a:bodyPr/>
          <a:lstStyle/>
          <a:p>
            <a:pPr algn="ctr"/>
            <a:r>
              <a:rPr lang="en-US" sz="5998" b="1" dirty="0">
                <a:solidFill>
                  <a:schemeClr val="bg1"/>
                </a:solidFill>
              </a:rPr>
              <a:t>Announcing </a:t>
            </a:r>
            <a:br>
              <a:rPr lang="en-US" sz="5998" b="1" dirty="0">
                <a:solidFill>
                  <a:schemeClr val="bg1"/>
                </a:solidFill>
              </a:rPr>
            </a:br>
            <a:r>
              <a:rPr lang="en-US" sz="5998" b="1" dirty="0">
                <a:solidFill>
                  <a:schemeClr val="bg1"/>
                </a:solidFill>
              </a:rPr>
              <a:t>.NET Core 2.1</a:t>
            </a:r>
            <a:br>
              <a:rPr lang="en-US" sz="1999" b="1" dirty="0">
                <a:solidFill>
                  <a:schemeClr val="bg1"/>
                </a:solidFill>
              </a:rPr>
            </a:br>
            <a:br>
              <a:rPr lang="en-US" sz="1999" b="1" dirty="0">
                <a:solidFill>
                  <a:schemeClr val="bg1"/>
                </a:solidFill>
              </a:rPr>
            </a:br>
            <a:r>
              <a:rPr lang="en-US" dirty="0">
                <a:solidFill>
                  <a:schemeClr val="bg1"/>
                </a:solidFill>
              </a:rPr>
              <a:t>https://aka.ms/DotNetCore21</a:t>
            </a:r>
            <a:br>
              <a:rPr lang="en-US"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71503949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Core 1.0 references</a:t>
            </a:r>
          </a:p>
        </p:txBody>
      </p:sp>
      <p:pic>
        <p:nvPicPr>
          <p:cNvPr id="5" name="Picture 4"/>
          <p:cNvPicPr>
            <a:picLocks noChangeAspect="1"/>
          </p:cNvPicPr>
          <p:nvPr/>
        </p:nvPicPr>
        <p:blipFill rotWithShape="1">
          <a:blip r:embed="rId3"/>
          <a:srcRect l="-715" t="-1489" r="-1092" b="-1563"/>
          <a:stretch/>
        </p:blipFill>
        <p:spPr>
          <a:xfrm>
            <a:off x="269171" y="1457401"/>
            <a:ext cx="10754295" cy="5108270"/>
          </a:xfrm>
          <a:prstGeom prst="rect">
            <a:avLst/>
          </a:prstGeom>
          <a:solidFill>
            <a:srgbClr val="FFFFFF"/>
          </a:solidFill>
          <a:ln w="0">
            <a:solidFill>
              <a:schemeClr val="bg1">
                <a:lumMod val="75000"/>
              </a:schemeClr>
            </a:solidFill>
          </a:ln>
        </p:spPr>
      </p:pic>
    </p:spTree>
    <p:extLst>
      <p:ext uri="{BB962C8B-B14F-4D97-AF65-F5344CB8AC3E}">
        <p14:creationId xmlns:p14="http://schemas.microsoft.com/office/powerpoint/2010/main" val="12710304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Core 2.X references</a:t>
            </a:r>
          </a:p>
        </p:txBody>
      </p:sp>
      <p:pic>
        <p:nvPicPr>
          <p:cNvPr id="5" name="Picture 4"/>
          <p:cNvPicPr>
            <a:picLocks noChangeAspect="1"/>
          </p:cNvPicPr>
          <p:nvPr/>
        </p:nvPicPr>
        <p:blipFill rotWithShape="1">
          <a:blip r:embed="rId3"/>
          <a:srcRect t="-4716" b="-2642"/>
          <a:stretch/>
        </p:blipFill>
        <p:spPr>
          <a:xfrm>
            <a:off x="269233" y="1457401"/>
            <a:ext cx="10754234" cy="3679331"/>
          </a:xfrm>
          <a:prstGeom prst="rect">
            <a:avLst/>
          </a:prstGeom>
          <a:solidFill>
            <a:srgbClr val="FFFFFF"/>
          </a:solidFill>
          <a:ln w="0">
            <a:solidFill>
              <a:schemeClr val="bg1">
                <a:lumMod val="75000"/>
              </a:schemeClr>
            </a:solidFill>
          </a:ln>
        </p:spPr>
      </p:pic>
    </p:spTree>
    <p:extLst>
      <p:ext uri="{BB962C8B-B14F-4D97-AF65-F5344CB8AC3E}">
        <p14:creationId xmlns:p14="http://schemas.microsoft.com/office/powerpoint/2010/main" val="38832108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574475-E06B-447B-AF23-42665DD97822}"/>
              </a:ext>
            </a:extLst>
          </p:cNvPr>
          <p:cNvSpPr>
            <a:spLocks noGrp="1"/>
          </p:cNvSpPr>
          <p:nvPr>
            <p:ph type="title"/>
          </p:nvPr>
        </p:nvSpPr>
        <p:spPr/>
        <p:txBody>
          <a:bodyPr/>
          <a:lstStyle/>
          <a:p>
            <a:r>
              <a:rPr lang="en-US" sz="3599" dirty="0">
                <a:latin typeface="+mj-lt"/>
              </a:rPr>
              <a:t>.NET Core 2.1 Themes</a:t>
            </a:r>
          </a:p>
        </p:txBody>
      </p:sp>
      <p:sp>
        <p:nvSpPr>
          <p:cNvPr id="4" name="Content Placeholder 3">
            <a:extLst>
              <a:ext uri="{FF2B5EF4-FFF2-40B4-BE49-F238E27FC236}">
                <a16:creationId xmlns:a16="http://schemas.microsoft.com/office/drawing/2014/main" id="{484D01BC-907F-4873-A2DA-0A92F7A2A485}"/>
              </a:ext>
            </a:extLst>
          </p:cNvPr>
          <p:cNvSpPr>
            <a:spLocks noGrp="1"/>
          </p:cNvSpPr>
          <p:nvPr>
            <p:ph type="body" sz="quarter" idx="11"/>
          </p:nvPr>
        </p:nvSpPr>
        <p:spPr>
          <a:xfrm>
            <a:off x="269170" y="1189177"/>
            <a:ext cx="11652805" cy="3415422"/>
          </a:xfrm>
        </p:spPr>
        <p:txBody>
          <a:bodyPr/>
          <a:lstStyle/>
          <a:p>
            <a:pPr marL="457200" indent="-457200">
              <a:buFont typeface="Arial" panose="020B0604020202020204" pitchFamily="34" charset="0"/>
              <a:buChar char="•"/>
            </a:pPr>
            <a:r>
              <a:rPr lang="en-US" sz="2799" dirty="0">
                <a:latin typeface="Segoe UI Semilight" panose="020B0402040204020203" pitchFamily="34" charset="0"/>
                <a:cs typeface="Segoe UI Semilight" panose="020B0402040204020203" pitchFamily="34" charset="0"/>
              </a:rPr>
              <a:t>Faster Build &amp; Runtime Performance</a:t>
            </a:r>
          </a:p>
          <a:p>
            <a:pPr marL="457200" indent="-457200">
              <a:buFont typeface="Arial" panose="020B0604020202020204" pitchFamily="34" charset="0"/>
              <a:buChar char="•"/>
            </a:pPr>
            <a:r>
              <a:rPr lang="en-US" sz="2799" dirty="0">
                <a:latin typeface="Segoe UI Semilight" panose="020B0402040204020203" pitchFamily="34" charset="0"/>
                <a:cs typeface="Segoe UI Semilight" panose="020B0402040204020203" pitchFamily="34" charset="0"/>
              </a:rPr>
              <a:t>Close gaps in ASP.NET Core and EF Core</a:t>
            </a:r>
          </a:p>
          <a:p>
            <a:pPr marL="457200" indent="-457200">
              <a:buFont typeface="Arial" panose="020B0604020202020204" pitchFamily="34" charset="0"/>
              <a:buChar char="•"/>
            </a:pPr>
            <a:r>
              <a:rPr lang="en-US" sz="2799" dirty="0">
                <a:latin typeface="Segoe UI Semilight" panose="020B0402040204020203" pitchFamily="34" charset="0"/>
                <a:cs typeface="Segoe UI Semilight" panose="020B0402040204020203" pitchFamily="34" charset="0"/>
              </a:rPr>
              <a:t>Improve compatibility with .NET Framework</a:t>
            </a:r>
          </a:p>
          <a:p>
            <a:pPr marL="457200" indent="-457200">
              <a:buFont typeface="Arial" panose="020B0604020202020204" pitchFamily="34" charset="0"/>
              <a:buChar char="•"/>
            </a:pPr>
            <a:r>
              <a:rPr lang="en-US" sz="2799" dirty="0">
                <a:latin typeface="Segoe UI Semilight" panose="020B0402040204020203" pitchFamily="34" charset="0"/>
                <a:cs typeface="Segoe UI Semilight" panose="020B0402040204020203" pitchFamily="34" charset="0"/>
              </a:rPr>
              <a:t>GDPR and Security</a:t>
            </a:r>
          </a:p>
          <a:p>
            <a:pPr marL="457200" indent="-457200">
              <a:buFont typeface="Arial" panose="020B0604020202020204" pitchFamily="34" charset="0"/>
              <a:buChar char="•"/>
            </a:pPr>
            <a:r>
              <a:rPr lang="en-US" sz="2799" dirty="0">
                <a:latin typeface="Segoe UI Semilight" panose="020B0402040204020203" pitchFamily="34" charset="0"/>
                <a:cs typeface="Segoe UI Semilight" panose="020B0402040204020203" pitchFamily="34" charset="0"/>
              </a:rPr>
              <a:t>Microservices and Azure</a:t>
            </a:r>
          </a:p>
          <a:p>
            <a:pPr marL="457200" indent="-457200">
              <a:buFont typeface="Arial" panose="020B0604020202020204" pitchFamily="34" charset="0"/>
              <a:buChar char="•"/>
            </a:pPr>
            <a:r>
              <a:rPr lang="en-US" sz="2799" dirty="0">
                <a:latin typeface="Segoe UI Semilight" panose="020B0402040204020203" pitchFamily="34" charset="0"/>
                <a:cs typeface="Segoe UI Semilight" panose="020B0402040204020203" pitchFamily="34" charset="0"/>
              </a:rPr>
              <a:t>Faster Internal Engineering System</a:t>
            </a:r>
          </a:p>
          <a:p>
            <a:endParaRPr lang="en-US" sz="2799" dirty="0">
              <a:latin typeface="Segoe UI Semilight" panose="020B0402040204020203" pitchFamily="34" charset="0"/>
              <a:cs typeface="Segoe UI Semilight" panose="020B0402040204020203" pitchFamily="34" charset="0"/>
            </a:endParaRPr>
          </a:p>
        </p:txBody>
      </p:sp>
      <p:sp>
        <p:nvSpPr>
          <p:cNvPr id="2" name="TextBox 1">
            <a:extLst>
              <a:ext uri="{FF2B5EF4-FFF2-40B4-BE49-F238E27FC236}">
                <a16:creationId xmlns:a16="http://schemas.microsoft.com/office/drawing/2014/main" id="{686EC42F-9B9A-4990-AF84-C813474F369C}"/>
              </a:ext>
            </a:extLst>
          </p:cNvPr>
          <p:cNvSpPr txBox="1"/>
          <p:nvPr/>
        </p:nvSpPr>
        <p:spPr>
          <a:xfrm>
            <a:off x="-1" y="5344132"/>
            <a:ext cx="12188825" cy="1036937"/>
          </a:xfrm>
          <a:prstGeom prst="rect">
            <a:avLst/>
          </a:prstGeom>
          <a:noFill/>
        </p:spPr>
        <p:txBody>
          <a:bodyPr wrap="square" lIns="182832" tIns="146266" rIns="182832" bIns="146266" rtlCol="0">
            <a:spAutoFit/>
          </a:bodyPr>
          <a:lstStyle/>
          <a:p>
            <a:pPr marL="0" marR="0" lvl="0" indent="0" algn="ctr" defTabSz="914363" rtl="0" eaLnBrk="1" fontAlgn="auto" latinLnBrk="0" hangingPunct="1">
              <a:lnSpc>
                <a:spcPct val="90000"/>
              </a:lnSpc>
              <a:spcBef>
                <a:spcPts val="0"/>
              </a:spcBef>
              <a:spcAft>
                <a:spcPts val="600"/>
              </a:spcAft>
              <a:buClrTx/>
              <a:buSzTx/>
              <a:buFontTx/>
              <a:buNone/>
              <a:tabLst/>
              <a:defRPr/>
            </a:pPr>
            <a:r>
              <a:rPr kumimoji="0" lang="en-US" sz="2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Download .NET Core 2.1</a:t>
            </a:r>
          </a:p>
          <a:p>
            <a:pPr marL="0" marR="0" lvl="0" indent="0" algn="ctr" defTabSz="914363" rtl="0" eaLnBrk="1" fontAlgn="auto" latinLnBrk="0" hangingPunct="1">
              <a:lnSpc>
                <a:spcPct val="90000"/>
              </a:lnSpc>
              <a:spcBef>
                <a:spcPts val="0"/>
              </a:spcBef>
              <a:spcAft>
                <a:spcPts val="600"/>
              </a:spcAft>
              <a:buClrTx/>
              <a:buSzTx/>
              <a:buFontTx/>
              <a:buNone/>
              <a:tabLst/>
              <a:defRPr/>
            </a:pPr>
            <a:r>
              <a:rPr kumimoji="0" lang="en-US" sz="2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hlinkClick r:id="rId3"/>
              </a:rPr>
              <a:t>https://aka.ms/DotNetCore21</a:t>
            </a:r>
            <a:r>
              <a:rPr kumimoji="0" lang="en-US" sz="2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53667414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13AFF-1010-4F37-994F-4A08B1E67944}"/>
              </a:ext>
            </a:extLst>
          </p:cNvPr>
          <p:cNvSpPr>
            <a:spLocks noGrp="1"/>
          </p:cNvSpPr>
          <p:nvPr>
            <p:ph type="title"/>
          </p:nvPr>
        </p:nvSpPr>
        <p:spPr/>
        <p:txBody>
          <a:bodyPr/>
          <a:lstStyle/>
          <a:p>
            <a:r>
              <a:rPr lang="en-US" sz="3599" dirty="0">
                <a:latin typeface="+mj-lt"/>
              </a:rPr>
              <a:t>.NET Core 2.1 Tooling Performance</a:t>
            </a:r>
          </a:p>
        </p:txBody>
      </p:sp>
      <p:grpSp>
        <p:nvGrpSpPr>
          <p:cNvPr id="7" name="Group 6">
            <a:extLst>
              <a:ext uri="{FF2B5EF4-FFF2-40B4-BE49-F238E27FC236}">
                <a16:creationId xmlns:a16="http://schemas.microsoft.com/office/drawing/2014/main" id="{AA641295-BA38-431B-82D8-CA388394968F}"/>
              </a:ext>
            </a:extLst>
          </p:cNvPr>
          <p:cNvGrpSpPr/>
          <p:nvPr/>
        </p:nvGrpSpPr>
        <p:grpSpPr>
          <a:xfrm>
            <a:off x="2293987" y="1636761"/>
            <a:ext cx="7416232" cy="4414439"/>
            <a:chOff x="2294585" y="1636294"/>
            <a:chExt cx="7418164" cy="4415589"/>
          </a:xfrm>
        </p:grpSpPr>
        <p:graphicFrame>
          <p:nvGraphicFramePr>
            <p:cNvPr id="5" name="Chart 4">
              <a:extLst>
                <a:ext uri="{FF2B5EF4-FFF2-40B4-BE49-F238E27FC236}">
                  <a16:creationId xmlns:a16="http://schemas.microsoft.com/office/drawing/2014/main" id="{28A10C02-87DB-4968-956C-21AD4E00B576}"/>
                </a:ext>
              </a:extLst>
            </p:cNvPr>
            <p:cNvGraphicFramePr>
              <a:graphicFrameLocks/>
            </p:cNvGraphicFramePr>
            <p:nvPr>
              <p:extLst/>
            </p:nvPr>
          </p:nvGraphicFramePr>
          <p:xfrm>
            <a:off x="2479251" y="1636294"/>
            <a:ext cx="7233498" cy="4415589"/>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9B58B223-4573-4597-954D-F8A55D9849AB}"/>
                </a:ext>
              </a:extLst>
            </p:cNvPr>
            <p:cNvSpPr txBox="1"/>
            <p:nvPr/>
          </p:nvSpPr>
          <p:spPr>
            <a:xfrm rot="16200000">
              <a:off x="1304076" y="3751755"/>
              <a:ext cx="2165684" cy="184666"/>
            </a:xfrm>
            <a:prstGeom prst="rect">
              <a:avLst/>
            </a:prstGeom>
            <a:noFill/>
          </p:spPr>
          <p:txBody>
            <a:bodyPr wrap="square" lIns="0" tIns="0" rIns="0" bIns="0" rtlCol="0">
              <a:sp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TIME IN SECONDS</a:t>
              </a:r>
            </a:p>
          </p:txBody>
        </p:sp>
      </p:grpSp>
    </p:spTree>
    <p:extLst>
      <p:ext uri="{BB962C8B-B14F-4D97-AF65-F5344CB8AC3E}">
        <p14:creationId xmlns:p14="http://schemas.microsoft.com/office/powerpoint/2010/main" val="270255455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514B7BD-6CB1-449A-9C0D-16673E558F15}"/>
              </a:ext>
            </a:extLst>
          </p:cNvPr>
          <p:cNvSpPr/>
          <p:nvPr/>
        </p:nvSpPr>
        <p:spPr bwMode="auto">
          <a:xfrm>
            <a:off x="0" y="4836925"/>
            <a:ext cx="12188824" cy="202018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 name="Title 2">
            <a:extLst>
              <a:ext uri="{FF2B5EF4-FFF2-40B4-BE49-F238E27FC236}">
                <a16:creationId xmlns:a16="http://schemas.microsoft.com/office/drawing/2014/main" id="{E0391390-0684-4310-96D4-983176988D21}"/>
              </a:ext>
            </a:extLst>
          </p:cNvPr>
          <p:cNvSpPr>
            <a:spLocks noGrp="1"/>
          </p:cNvSpPr>
          <p:nvPr>
            <p:ph type="title"/>
          </p:nvPr>
        </p:nvSpPr>
        <p:spPr/>
        <p:txBody>
          <a:bodyPr>
            <a:normAutofit fontScale="90000"/>
          </a:bodyPr>
          <a:lstStyle/>
          <a:p>
            <a:r>
              <a:rPr lang="en-US" dirty="0">
                <a:cs typeface="Segoe UI Light" panose="020B0502040204020203" pitchFamily="34" charset="0"/>
              </a:rPr>
              <a:t>.NET Core 2 is Fast</a:t>
            </a:r>
          </a:p>
        </p:txBody>
      </p:sp>
      <p:sp>
        <p:nvSpPr>
          <p:cNvPr id="4" name="Rectangle 3">
            <a:extLst>
              <a:ext uri="{FF2B5EF4-FFF2-40B4-BE49-F238E27FC236}">
                <a16:creationId xmlns:a16="http://schemas.microsoft.com/office/drawing/2014/main" id="{DCC2DE77-0AB9-47B6-8DBF-7920B8615937}"/>
              </a:ext>
            </a:extLst>
          </p:cNvPr>
          <p:cNvSpPr/>
          <p:nvPr/>
        </p:nvSpPr>
        <p:spPr>
          <a:xfrm>
            <a:off x="1085003" y="5025467"/>
            <a:ext cx="10018817" cy="1643099"/>
          </a:xfrm>
          <a:prstGeom prst="rect">
            <a:avLst/>
          </a:prstGeom>
        </p:spPr>
        <p:txBody>
          <a:bodyPr wrap="square">
            <a:spAutoFit/>
          </a:bodyPr>
          <a:lstStyle/>
          <a:p>
            <a:pPr marL="60307" marR="0" lvl="0" indent="-60307" algn="l" defTabSz="914126" rtl="0" eaLnBrk="1" fontAlgn="auto" latinLnBrk="0" hangingPunct="1">
              <a:lnSpc>
                <a:spcPct val="90000"/>
              </a:lnSpc>
              <a:spcBef>
                <a:spcPts val="0"/>
              </a:spcBef>
              <a:spcAft>
                <a:spcPts val="0"/>
              </a:spcAft>
              <a:buClrTx/>
              <a:buSzTx/>
              <a:buFontTx/>
              <a:buNone/>
              <a:tabLst/>
              <a:defRPr/>
            </a:pPr>
            <a:r>
              <a:rPr kumimoji="0" lang="en-US" sz="2399" b="0" i="0" u="none" strike="noStrike" kern="1200" cap="none" spc="0" normalizeH="0" baseline="0" noProof="0" dirty="0">
                <a:ln>
                  <a:noFill/>
                </a:ln>
                <a:solidFill>
                  <a:srgbClr val="FFFFFF"/>
                </a:solidFill>
                <a:effectLst/>
                <a:uLnTx/>
                <a:uFillTx/>
                <a:latin typeface="Calibri"/>
                <a:ea typeface="+mn-ea"/>
                <a:cs typeface="+mn-cs"/>
              </a:rPr>
              <a:t>“Using the same-size server, we were able to go from 1,000 requests per second per node with Node.js to 20,000 requests per second with .NET Core.“ </a:t>
            </a:r>
            <a:r>
              <a:rPr kumimoji="0" lang="en-US" sz="1999"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999"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Raygun</a:t>
            </a:r>
            <a:endParaRPr kumimoji="0" lang="en-US" sz="1999"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60307" marR="0" lvl="0" indent="-60307" algn="l" defTabSz="914126" rtl="0" eaLnBrk="1" fontAlgn="auto" latinLnBrk="0" hangingPunct="1">
              <a:lnSpc>
                <a:spcPct val="90000"/>
              </a:lnSpc>
              <a:spcBef>
                <a:spcPts val="0"/>
              </a:spcBef>
              <a:spcAft>
                <a:spcPts val="0"/>
              </a:spcAft>
              <a:buClrTx/>
              <a:buSzTx/>
              <a:buFontTx/>
              <a:buNone/>
              <a:tabLst/>
              <a:defRPr/>
            </a:pPr>
            <a:endParaRPr kumimoji="0" lang="en-US" sz="1999"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60307" marR="0" lvl="0" indent="-60307" algn="l" defTabSz="914126" rtl="0" eaLnBrk="1" fontAlgn="auto" latinLnBrk="0" hangingPunct="1">
              <a:lnSpc>
                <a:spcPct val="90000"/>
              </a:lnSpc>
              <a:spcBef>
                <a:spcPts val="0"/>
              </a:spcBef>
              <a:spcAft>
                <a:spcPts val="0"/>
              </a:spcAft>
              <a:buClrTx/>
              <a:buSzTx/>
              <a:buFontTx/>
              <a:buNone/>
              <a:tabLst/>
              <a:defRPr/>
            </a:pPr>
            <a:r>
              <a:rPr kumimoji="0" lang="en-US" sz="1999" b="0" i="0" u="none" strike="noStrike" kern="1200" cap="none" spc="0" normalizeH="0" baseline="0" noProof="0" dirty="0">
                <a:ln>
                  <a:noFill/>
                </a:ln>
                <a:solidFill>
                  <a:srgbClr val="009E49">
                    <a:lumMod val="40000"/>
                    <a:lumOff val="60000"/>
                  </a:srgbClr>
                </a:solidFill>
                <a:effectLst/>
                <a:uLnTx/>
                <a:uFillTx/>
                <a:latin typeface="Segoe UI" panose="020B0502040204020203" pitchFamily="34" charset="0"/>
                <a:ea typeface="+mn-ea"/>
                <a:cs typeface="Segoe UI" panose="020B0502040204020203" pitchFamily="34" charset="0"/>
              </a:rPr>
              <a:t>https://www.microsoft.com/net/customers</a:t>
            </a:r>
            <a:r>
              <a:rPr kumimoji="0" lang="en-US" sz="1999" b="0" i="0" u="none" strike="noStrike" kern="1200" cap="none" spc="0" normalizeH="0" baseline="0" noProof="0" dirty="0">
                <a:ln>
                  <a:noFill/>
                </a:ln>
                <a:solidFill>
                  <a:srgbClr val="101128"/>
                </a:solidFill>
                <a:effectLst/>
                <a:uLnTx/>
                <a:uFillTx/>
                <a:latin typeface="Segoe UI" panose="020B0502040204020203" pitchFamily="34" charset="0"/>
                <a:ea typeface="+mn-ea"/>
                <a:cs typeface="Segoe UI" panose="020B0502040204020203" pitchFamily="34" charset="0"/>
              </a:rPr>
              <a:t>  </a:t>
            </a:r>
          </a:p>
        </p:txBody>
      </p:sp>
      <p:pic>
        <p:nvPicPr>
          <p:cNvPr id="8" name="Graphic 7">
            <a:extLst>
              <a:ext uri="{FF2B5EF4-FFF2-40B4-BE49-F238E27FC236}">
                <a16:creationId xmlns:a16="http://schemas.microsoft.com/office/drawing/2014/main" id="{1EC130E2-FB4D-4109-B2C5-4BFA510C4F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70106" y="1091879"/>
            <a:ext cx="7106085" cy="3351927"/>
          </a:xfrm>
          <a:prstGeom prst="rect">
            <a:avLst/>
          </a:prstGeom>
        </p:spPr>
      </p:pic>
      <p:sp>
        <p:nvSpPr>
          <p:cNvPr id="6" name="Rectangle 5">
            <a:extLst>
              <a:ext uri="{FF2B5EF4-FFF2-40B4-BE49-F238E27FC236}">
                <a16:creationId xmlns:a16="http://schemas.microsoft.com/office/drawing/2014/main" id="{942E461A-95EE-49AD-B16C-AE7C4BE39B49}"/>
              </a:ext>
            </a:extLst>
          </p:cNvPr>
          <p:cNvSpPr/>
          <p:nvPr/>
        </p:nvSpPr>
        <p:spPr>
          <a:xfrm>
            <a:off x="-1" y="4345925"/>
            <a:ext cx="12188825" cy="276927"/>
          </a:xfrm>
          <a:prstGeom prst="rect">
            <a:avLst/>
          </a:prstGeom>
        </p:spPr>
        <p:txBody>
          <a:bodyPr wrap="square">
            <a:sp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999999"/>
                </a:solidFill>
                <a:effectLst/>
                <a:uLnTx/>
                <a:uFillTx/>
                <a:latin typeface="Segoe UI"/>
                <a:ea typeface="+mn-ea"/>
                <a:cs typeface="+mn-cs"/>
              </a:rPr>
              <a:t>Data sourced from official tests available at </a:t>
            </a:r>
            <a:r>
              <a:rPr kumimoji="0" lang="en-US" sz="1200" b="0" i="0" u="sng" strike="noStrike" kern="1200" cap="none" spc="0" normalizeH="0" baseline="0" noProof="0" dirty="0" err="1">
                <a:ln>
                  <a:noFill/>
                </a:ln>
                <a:solidFill>
                  <a:srgbClr val="512BD4"/>
                </a:solidFill>
                <a:effectLst/>
                <a:uLnTx/>
                <a:uFillTx/>
                <a:latin typeface="Segoe UI"/>
                <a:ea typeface="+mn-ea"/>
                <a:cs typeface="+mn-cs"/>
                <a:hlinkClick r:id="rId5"/>
              </a:rPr>
              <a:t>TechEmpower</a:t>
            </a:r>
            <a:r>
              <a:rPr kumimoji="0" lang="en-US" sz="1200" b="0" i="0" u="sng" strike="noStrike" kern="1200" cap="none" spc="0" normalizeH="0" baseline="0" noProof="0" dirty="0">
                <a:ln>
                  <a:noFill/>
                </a:ln>
                <a:solidFill>
                  <a:srgbClr val="512BD4"/>
                </a:solidFill>
                <a:effectLst/>
                <a:uLnTx/>
                <a:uFillTx/>
                <a:latin typeface="Segoe UI"/>
                <a:ea typeface="+mn-ea"/>
                <a:cs typeface="+mn-cs"/>
                <a:hlinkClick r:id="rId5"/>
              </a:rPr>
              <a:t> Round 14</a:t>
            </a:r>
            <a:r>
              <a:rPr kumimoji="0" lang="en-US" sz="1200" b="0" i="0" u="none" strike="noStrike" kern="1200" cap="none" spc="0" normalizeH="0" baseline="0" noProof="0" dirty="0">
                <a:ln>
                  <a:noFill/>
                </a:ln>
                <a:solidFill>
                  <a:srgbClr val="999999"/>
                </a:solidFill>
                <a:effectLst/>
                <a:uLnTx/>
                <a:uFillTx/>
                <a:latin typeface="Segoe UI"/>
                <a:ea typeface="+mn-ea"/>
                <a:cs typeface="+mn-cs"/>
              </a:rPr>
              <a:t>.</a:t>
            </a: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390436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391390-0684-4310-96D4-983176988D21}"/>
              </a:ext>
            </a:extLst>
          </p:cNvPr>
          <p:cNvSpPr>
            <a:spLocks noGrp="1"/>
          </p:cNvSpPr>
          <p:nvPr>
            <p:ph type="title"/>
          </p:nvPr>
        </p:nvSpPr>
        <p:spPr/>
        <p:txBody>
          <a:bodyPr>
            <a:normAutofit fontScale="90000"/>
          </a:bodyPr>
          <a:lstStyle/>
          <a:p>
            <a:r>
              <a:rPr lang="en-US" dirty="0">
                <a:cs typeface="Segoe UI Light" panose="020B0502040204020203" pitchFamily="34" charset="0"/>
              </a:rPr>
              <a:t>.NET Core 2.1 is Faster!</a:t>
            </a:r>
          </a:p>
        </p:txBody>
      </p:sp>
      <p:graphicFrame>
        <p:nvGraphicFramePr>
          <p:cNvPr id="9" name="Chart 8">
            <a:extLst>
              <a:ext uri="{FF2B5EF4-FFF2-40B4-BE49-F238E27FC236}">
                <a16:creationId xmlns:a16="http://schemas.microsoft.com/office/drawing/2014/main" id="{E8670049-9069-4E33-81D1-D4EAC870D98A}"/>
              </a:ext>
            </a:extLst>
          </p:cNvPr>
          <p:cNvGraphicFramePr>
            <a:graphicFrameLocks/>
          </p:cNvGraphicFramePr>
          <p:nvPr>
            <p:extLst/>
          </p:nvPr>
        </p:nvGraphicFramePr>
        <p:xfrm>
          <a:off x="1671960" y="1336050"/>
          <a:ext cx="8708594" cy="4871521"/>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21634DE8-2D71-4623-9871-0560AF25AE8C}"/>
              </a:ext>
            </a:extLst>
          </p:cNvPr>
          <p:cNvSpPr txBox="1"/>
          <p:nvPr/>
        </p:nvSpPr>
        <p:spPr>
          <a:xfrm rot="16200000">
            <a:off x="669927" y="3449465"/>
            <a:ext cx="1696369" cy="215388"/>
          </a:xfrm>
          <a:prstGeom prst="rect">
            <a:avLst/>
          </a:prstGeom>
          <a:noFill/>
        </p:spPr>
        <p:txBody>
          <a:bodyPr wrap="none" lIns="0" tIns="0" rIns="0" bIns="0" rtlCol="0">
            <a:sp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REQUESTS / SECOND</a:t>
            </a:r>
          </a:p>
        </p:txBody>
      </p:sp>
      <p:sp>
        <p:nvSpPr>
          <p:cNvPr id="11" name="TextBox 10">
            <a:extLst>
              <a:ext uri="{FF2B5EF4-FFF2-40B4-BE49-F238E27FC236}">
                <a16:creationId xmlns:a16="http://schemas.microsoft.com/office/drawing/2014/main" id="{6388034B-B951-41DF-BA1B-273AF36252E3}"/>
              </a:ext>
            </a:extLst>
          </p:cNvPr>
          <p:cNvSpPr txBox="1"/>
          <p:nvPr/>
        </p:nvSpPr>
        <p:spPr>
          <a:xfrm>
            <a:off x="3185584" y="3429000"/>
            <a:ext cx="1313060" cy="430775"/>
          </a:xfrm>
          <a:prstGeom prst="rect">
            <a:avLst/>
          </a:prstGeom>
          <a:ln/>
        </p:spPr>
        <p:style>
          <a:lnRef idx="0">
            <a:schemeClr val="accent5"/>
          </a:lnRef>
          <a:fillRef idx="3">
            <a:schemeClr val="accent5"/>
          </a:fillRef>
          <a:effectRef idx="3">
            <a:schemeClr val="accent5"/>
          </a:effectRef>
          <a:fontRef idx="minor">
            <a:schemeClr val="lt1"/>
          </a:fontRef>
        </p:style>
        <p:txBody>
          <a:bodyPr wrap="square" lIns="0" tIns="0" rIns="0" bIns="0" rtlCol="0">
            <a:spAutoFit/>
          </a:body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27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+12%</a:t>
            </a:r>
          </a:p>
        </p:txBody>
      </p:sp>
      <p:sp>
        <p:nvSpPr>
          <p:cNvPr id="12" name="TextBox 10">
            <a:extLst>
              <a:ext uri="{FF2B5EF4-FFF2-40B4-BE49-F238E27FC236}">
                <a16:creationId xmlns:a16="http://schemas.microsoft.com/office/drawing/2014/main" id="{772DD963-E99A-4BA7-B3BA-9E950F79125A}"/>
              </a:ext>
            </a:extLst>
          </p:cNvPr>
          <p:cNvSpPr txBox="1"/>
          <p:nvPr/>
        </p:nvSpPr>
        <p:spPr>
          <a:xfrm>
            <a:off x="5723558" y="3429000"/>
            <a:ext cx="1313060" cy="430775"/>
          </a:xfrm>
          <a:prstGeom prst="rect">
            <a:avLst/>
          </a:prstGeom>
          <a:ln/>
        </p:spPr>
        <p:style>
          <a:lnRef idx="0">
            <a:schemeClr val="accent5"/>
          </a:lnRef>
          <a:fillRef idx="3">
            <a:schemeClr val="accent5"/>
          </a:fillRef>
          <a:effectRef idx="3">
            <a:schemeClr val="accent5"/>
          </a:effectRef>
          <a:fontRef idx="minor">
            <a:schemeClr val="lt1"/>
          </a:fontRef>
        </p:style>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27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+11%</a:t>
            </a:r>
          </a:p>
        </p:txBody>
      </p:sp>
      <p:sp>
        <p:nvSpPr>
          <p:cNvPr id="13" name="TextBox 10">
            <a:extLst>
              <a:ext uri="{FF2B5EF4-FFF2-40B4-BE49-F238E27FC236}">
                <a16:creationId xmlns:a16="http://schemas.microsoft.com/office/drawing/2014/main" id="{9A7D350C-6A86-4C25-AB24-267153EC0896}"/>
              </a:ext>
            </a:extLst>
          </p:cNvPr>
          <p:cNvSpPr txBox="1"/>
          <p:nvPr/>
        </p:nvSpPr>
        <p:spPr>
          <a:xfrm>
            <a:off x="8274135" y="3429000"/>
            <a:ext cx="1313060" cy="430775"/>
          </a:xfrm>
          <a:prstGeom prst="rect">
            <a:avLst/>
          </a:prstGeom>
          <a:ln/>
        </p:spPr>
        <p:style>
          <a:lnRef idx="0">
            <a:schemeClr val="accent5"/>
          </a:lnRef>
          <a:fillRef idx="3">
            <a:schemeClr val="accent5"/>
          </a:fillRef>
          <a:effectRef idx="3">
            <a:schemeClr val="accent5"/>
          </a:effectRef>
          <a:fontRef idx="minor">
            <a:schemeClr val="lt1"/>
          </a:fontRef>
        </p:style>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27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+123%</a:t>
            </a:r>
          </a:p>
        </p:txBody>
      </p:sp>
      <p:sp>
        <p:nvSpPr>
          <p:cNvPr id="15" name="Rectangle 14">
            <a:extLst>
              <a:ext uri="{FF2B5EF4-FFF2-40B4-BE49-F238E27FC236}">
                <a16:creationId xmlns:a16="http://schemas.microsoft.com/office/drawing/2014/main" id="{B4529062-0FE2-4B18-8BB6-2076A6B6AB43}"/>
              </a:ext>
            </a:extLst>
          </p:cNvPr>
          <p:cNvSpPr/>
          <p:nvPr/>
        </p:nvSpPr>
        <p:spPr bwMode="auto">
          <a:xfrm>
            <a:off x="7839385" y="1452125"/>
            <a:ext cx="2182561" cy="45479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l" defTabSz="932192"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Arrow: Right 17">
            <a:extLst>
              <a:ext uri="{FF2B5EF4-FFF2-40B4-BE49-F238E27FC236}">
                <a16:creationId xmlns:a16="http://schemas.microsoft.com/office/drawing/2014/main" id="{8169403D-1175-4BFC-99B5-BF44FBB83AD5}"/>
              </a:ext>
            </a:extLst>
          </p:cNvPr>
          <p:cNvSpPr/>
          <p:nvPr/>
        </p:nvSpPr>
        <p:spPr bwMode="auto">
          <a:xfrm rot="10800000">
            <a:off x="9637328" y="3453707"/>
            <a:ext cx="1028740" cy="43077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l" defTabSz="932192"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2055764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1" nodeType="withEffect">
                                  <p:stCondLst>
                                    <p:cond delay="5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1000"/>
                            </p:stCondLst>
                            <p:childTnLst>
                              <p:par>
                                <p:cTn id="15" presetID="1" presetClass="emph" presetSubtype="2" fill="hold" grpId="0" nodeType="afterEffect">
                                  <p:stCondLst>
                                    <p:cond delay="0"/>
                                  </p:stCondLst>
                                  <p:childTnLst>
                                    <p:animClr clrSpc="rgb" dir="cw">
                                      <p:cBhvr>
                                        <p:cTn id="16" dur="2000" fill="hold"/>
                                        <p:tgtEl>
                                          <p:spTgt spid="13"/>
                                        </p:tgtEl>
                                        <p:attrNameLst>
                                          <p:attrName>fillcolor</p:attrName>
                                        </p:attrNameLst>
                                      </p:cBhvr>
                                      <p:to>
                                        <a:srgbClr val="FFC000"/>
                                      </p:to>
                                    </p:animClr>
                                    <p:set>
                                      <p:cBhvr>
                                        <p:cTn id="17" dur="2000" fill="hold"/>
                                        <p:tgtEl>
                                          <p:spTgt spid="13"/>
                                        </p:tgtEl>
                                        <p:attrNameLst>
                                          <p:attrName>fill.type</p:attrName>
                                        </p:attrNameLst>
                                      </p:cBhvr>
                                      <p:to>
                                        <p:strVal val="solid"/>
                                      </p:to>
                                    </p:set>
                                    <p:set>
                                      <p:cBhvr>
                                        <p:cTn id="18" dur="2000" fill="hold"/>
                                        <p:tgtEl>
                                          <p:spTgt spid="13"/>
                                        </p:tgtEl>
                                        <p:attrNameLst>
                                          <p:attrName>fill.on</p:attrName>
                                        </p:attrNameLst>
                                      </p:cBhvr>
                                      <p:to>
                                        <p:strVal val="true"/>
                                      </p:to>
                                    </p:set>
                                  </p:childTnLst>
                                </p:cTn>
                              </p:par>
                            </p:childTnLst>
                          </p:cTn>
                        </p:par>
                        <p:par>
                          <p:cTn id="19" fill="hold">
                            <p:stCondLst>
                              <p:cond delay="3000"/>
                            </p:stCondLst>
                            <p:childTnLst>
                              <p:par>
                                <p:cTn id="20" presetID="22" presetClass="entr" presetSubtype="2"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right)">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3" grpId="1" animBg="1"/>
      <p:bldP spid="1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0AB03-774F-4470-9F4E-930625ABB681}"/>
              </a:ext>
            </a:extLst>
          </p:cNvPr>
          <p:cNvSpPr>
            <a:spLocks noGrp="1"/>
          </p:cNvSpPr>
          <p:nvPr>
            <p:ph type="title"/>
          </p:nvPr>
        </p:nvSpPr>
        <p:spPr/>
        <p:txBody>
          <a:bodyPr/>
          <a:lstStyle/>
          <a:p>
            <a:r>
              <a:rPr lang="en-US" dirty="0"/>
              <a:t>.NET Core 2.1 Major Features</a:t>
            </a:r>
          </a:p>
        </p:txBody>
      </p:sp>
      <p:sp>
        <p:nvSpPr>
          <p:cNvPr id="3" name="Text Placeholder 2">
            <a:extLst>
              <a:ext uri="{FF2B5EF4-FFF2-40B4-BE49-F238E27FC236}">
                <a16:creationId xmlns:a16="http://schemas.microsoft.com/office/drawing/2014/main" id="{7EA550C5-E8D9-4749-91EC-5DF6703C9209}"/>
              </a:ext>
            </a:extLst>
          </p:cNvPr>
          <p:cNvSpPr>
            <a:spLocks noGrp="1"/>
          </p:cNvSpPr>
          <p:nvPr>
            <p:ph type="body" sz="quarter" idx="4294967295"/>
          </p:nvPr>
        </p:nvSpPr>
        <p:spPr>
          <a:xfrm>
            <a:off x="222266" y="2285537"/>
            <a:ext cx="3725863" cy="3715849"/>
          </a:xfrm>
          <a:ln/>
        </p:spPr>
        <p:style>
          <a:lnRef idx="1">
            <a:schemeClr val="accent1"/>
          </a:lnRef>
          <a:fillRef idx="3">
            <a:schemeClr val="accent1"/>
          </a:fillRef>
          <a:effectRef idx="2">
            <a:schemeClr val="accent1"/>
          </a:effectRef>
          <a:fontRef idx="minor">
            <a:schemeClr val="lt1"/>
          </a:fontRef>
        </p:style>
        <p:txBody>
          <a:bodyPr/>
          <a:lstStyle/>
          <a:p>
            <a:pPr lvl="1"/>
            <a:endParaRPr lang="en-US" dirty="0"/>
          </a:p>
          <a:p>
            <a:pPr lvl="1"/>
            <a:endParaRPr lang="en-US" dirty="0"/>
          </a:p>
          <a:p>
            <a:pPr lvl="1">
              <a:buFont typeface="Arial" panose="020B0604020202020204" pitchFamily="34" charset="0"/>
              <a:buChar char="•"/>
            </a:pPr>
            <a:r>
              <a:rPr lang="en-US" dirty="0"/>
              <a:t>Global Tools</a:t>
            </a:r>
          </a:p>
          <a:p>
            <a:pPr lvl="1">
              <a:buFont typeface="Arial" panose="020B0604020202020204" pitchFamily="34" charset="0"/>
              <a:buChar char="•"/>
            </a:pPr>
            <a:r>
              <a:rPr lang="en-US" dirty="0"/>
              <a:t>Span&lt;T&gt;</a:t>
            </a:r>
          </a:p>
          <a:p>
            <a:pPr lvl="1">
              <a:buFont typeface="Arial" panose="020B0604020202020204" pitchFamily="34" charset="0"/>
              <a:buChar char="•"/>
            </a:pPr>
            <a:r>
              <a:rPr lang="en-US" dirty="0"/>
              <a:t>Sockets</a:t>
            </a:r>
          </a:p>
          <a:p>
            <a:pPr lvl="1">
              <a:buFont typeface="Arial" panose="020B0604020202020204" pitchFamily="34" charset="0"/>
              <a:buChar char="•"/>
            </a:pPr>
            <a:r>
              <a:rPr lang="en-US" dirty="0" err="1"/>
              <a:t>HttpClient</a:t>
            </a:r>
            <a:r>
              <a:rPr lang="en-US" dirty="0"/>
              <a:t> Performance</a:t>
            </a:r>
          </a:p>
          <a:p>
            <a:pPr lvl="1">
              <a:buFont typeface="Arial" panose="020B0604020202020204" pitchFamily="34" charset="0"/>
              <a:buChar char="•"/>
            </a:pPr>
            <a:r>
              <a:rPr lang="en-US" dirty="0"/>
              <a:t>Windows Compatibility Pack</a:t>
            </a:r>
          </a:p>
          <a:p>
            <a:pPr lvl="1"/>
            <a:endParaRPr lang="en-US" dirty="0"/>
          </a:p>
        </p:txBody>
      </p:sp>
      <p:sp>
        <p:nvSpPr>
          <p:cNvPr id="4" name="Text Placeholder 2">
            <a:extLst>
              <a:ext uri="{FF2B5EF4-FFF2-40B4-BE49-F238E27FC236}">
                <a16:creationId xmlns:a16="http://schemas.microsoft.com/office/drawing/2014/main" id="{5EE632B5-EC5D-4950-B1EA-B45AEE490FC2}"/>
              </a:ext>
            </a:extLst>
          </p:cNvPr>
          <p:cNvSpPr txBox="1">
            <a:spLocks/>
          </p:cNvSpPr>
          <p:nvPr/>
        </p:nvSpPr>
        <p:spPr>
          <a:xfrm>
            <a:off x="4143438" y="2266554"/>
            <a:ext cx="3726764" cy="2892347"/>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Lazy Loading</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Value conversions</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Query types</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Data seeding</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5" name="Text Placeholder 2">
            <a:extLst>
              <a:ext uri="{FF2B5EF4-FFF2-40B4-BE49-F238E27FC236}">
                <a16:creationId xmlns:a16="http://schemas.microsoft.com/office/drawing/2014/main" id="{47585CAE-F761-43FA-9D57-F581FC8CE541}"/>
              </a:ext>
            </a:extLst>
          </p:cNvPr>
          <p:cNvSpPr txBox="1">
            <a:spLocks/>
          </p:cNvSpPr>
          <p:nvPr/>
        </p:nvSpPr>
        <p:spPr>
          <a:xfrm>
            <a:off x="8026385" y="2285537"/>
            <a:ext cx="3709556" cy="2892347"/>
          </a:xfrm>
          <a:prstGeom prst="rect">
            <a:avLst/>
          </a:prstGeom>
          <a:ln/>
        </p:spPr>
        <p:style>
          <a:lnRef idx="1">
            <a:schemeClr val="accent3"/>
          </a:lnRef>
          <a:fillRef idx="3">
            <a:schemeClr val="accent3"/>
          </a:fillRef>
          <a:effectRef idx="2">
            <a:schemeClr val="accent3"/>
          </a:effectRef>
          <a:fontRef idx="minor">
            <a:schemeClr val="lt1"/>
          </a:fontRef>
        </p:style>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HTTPS</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Razor UI as a library</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999"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rPr>
              <a:t>HttpClientFactory</a:t>
            </a:r>
            <a:endPar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ASP.NET Core </a:t>
            </a:r>
            <a:r>
              <a:rPr kumimoji="0" lang="en-US" sz="1999"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a:ea typeface="+mn-ea"/>
                <a:cs typeface="+mn-cs"/>
              </a:rPr>
              <a:t>SignalR</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999"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8" name="Rectangle 7">
            <a:extLst>
              <a:ext uri="{FF2B5EF4-FFF2-40B4-BE49-F238E27FC236}">
                <a16:creationId xmlns:a16="http://schemas.microsoft.com/office/drawing/2014/main" id="{49BFD902-68A5-448B-BD1C-C4449C8D6F6F}"/>
              </a:ext>
            </a:extLst>
          </p:cNvPr>
          <p:cNvSpPr/>
          <p:nvPr/>
        </p:nvSpPr>
        <p:spPr bwMode="auto">
          <a:xfrm>
            <a:off x="4143438" y="2272474"/>
            <a:ext cx="3726764" cy="55385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l" defTabSz="932192" rtl="0" eaLnBrk="1" fontAlgn="base" latinLnBrk="0" hangingPunct="1">
              <a:lnSpc>
                <a:spcPct val="100000"/>
              </a:lnSpc>
              <a:spcBef>
                <a:spcPct val="0"/>
              </a:spcBef>
              <a:spcAft>
                <a:spcPct val="0"/>
              </a:spcAft>
              <a:buClrTx/>
              <a:buSzTx/>
              <a:buFontTx/>
              <a:buNone/>
              <a:tabLst/>
              <a:defRPr/>
            </a:pPr>
            <a:r>
              <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EF Core</a:t>
            </a:r>
          </a:p>
        </p:txBody>
      </p:sp>
      <p:sp>
        <p:nvSpPr>
          <p:cNvPr id="9" name="Rectangle 8">
            <a:extLst>
              <a:ext uri="{FF2B5EF4-FFF2-40B4-BE49-F238E27FC236}">
                <a16:creationId xmlns:a16="http://schemas.microsoft.com/office/drawing/2014/main" id="{EAAC8920-E924-47AF-AE4F-6B9E14C8FC4B}"/>
              </a:ext>
            </a:extLst>
          </p:cNvPr>
          <p:cNvSpPr/>
          <p:nvPr/>
        </p:nvSpPr>
        <p:spPr bwMode="auto">
          <a:xfrm>
            <a:off x="8030191" y="2271374"/>
            <a:ext cx="3705750" cy="55385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l" defTabSz="932192" rtl="0" eaLnBrk="1" fontAlgn="base" latinLnBrk="0" hangingPunct="1">
              <a:lnSpc>
                <a:spcPct val="100000"/>
              </a:lnSpc>
              <a:spcBef>
                <a:spcPct val="0"/>
              </a:spcBef>
              <a:spcAft>
                <a:spcPct val="0"/>
              </a:spcAft>
              <a:buClrTx/>
              <a:buSzTx/>
              <a:buFontTx/>
              <a:buNone/>
              <a:tabLst/>
              <a:defRPr/>
            </a:pPr>
            <a:r>
              <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ASP.NET</a:t>
            </a:r>
            <a:r>
              <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r>
              <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Core</a:t>
            </a:r>
          </a:p>
        </p:txBody>
      </p:sp>
      <p:sp>
        <p:nvSpPr>
          <p:cNvPr id="11" name="Rectangle 10">
            <a:extLst>
              <a:ext uri="{FF2B5EF4-FFF2-40B4-BE49-F238E27FC236}">
                <a16:creationId xmlns:a16="http://schemas.microsoft.com/office/drawing/2014/main" id="{5C3FD744-BD48-40DC-8805-417D4667E553}"/>
              </a:ext>
            </a:extLst>
          </p:cNvPr>
          <p:cNvSpPr/>
          <p:nvPr/>
        </p:nvSpPr>
        <p:spPr bwMode="auto">
          <a:xfrm>
            <a:off x="222266" y="2271374"/>
            <a:ext cx="3726764" cy="5538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l" defTabSz="932192" rtl="0" eaLnBrk="1" fontAlgn="base" latinLnBrk="0" hangingPunct="1">
              <a:lnSpc>
                <a:spcPct val="100000"/>
              </a:lnSpc>
              <a:spcBef>
                <a:spcPct val="0"/>
              </a:spcBef>
              <a:spcAft>
                <a:spcPct val="0"/>
              </a:spcAft>
              <a:buClrTx/>
              <a:buSzTx/>
              <a:buFontTx/>
              <a:buNone/>
              <a:tabLst/>
              <a:defRPr/>
            </a:pPr>
            <a:r>
              <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 Core</a:t>
            </a:r>
          </a:p>
        </p:txBody>
      </p:sp>
    </p:spTree>
    <p:extLst>
      <p:ext uri="{BB962C8B-B14F-4D97-AF65-F5344CB8AC3E}">
        <p14:creationId xmlns:p14="http://schemas.microsoft.com/office/powerpoint/2010/main" val="245313808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Tooling - Visual Studio 2017</a:t>
            </a:r>
          </a:p>
        </p:txBody>
      </p:sp>
      <p:sp>
        <p:nvSpPr>
          <p:cNvPr id="3" name="Content Placeholder 2"/>
          <p:cNvSpPr>
            <a:spLocks noGrp="1"/>
          </p:cNvSpPr>
          <p:nvPr>
            <p:ph type="body" sz="quarter" idx="10"/>
          </p:nvPr>
        </p:nvSpPr>
        <p:spPr>
          <a:xfrm>
            <a:off x="269170" y="1457401"/>
            <a:ext cx="11652043" cy="4805249"/>
          </a:xfrm>
        </p:spPr>
        <p:txBody>
          <a:bodyPr/>
          <a:lstStyle/>
          <a:p>
            <a:pPr>
              <a:spcBef>
                <a:spcPts val="1764"/>
              </a:spcBef>
              <a:buFont typeface="Arial" panose="020B0604020202020204" pitchFamily="34" charset="0"/>
              <a:buChar char="•"/>
            </a:pPr>
            <a:r>
              <a:rPr lang="en-US" sz="2744" dirty="0">
                <a:solidFill>
                  <a:schemeClr val="tx1"/>
                </a:solidFill>
              </a:rPr>
              <a:t>Improved performance, new install experience</a:t>
            </a:r>
          </a:p>
          <a:p>
            <a:pPr>
              <a:spcBef>
                <a:spcPts val="1764"/>
              </a:spcBef>
              <a:buFont typeface="Arial" panose="020B0604020202020204" pitchFamily="34" charset="0"/>
              <a:buChar char="•"/>
            </a:pPr>
            <a:r>
              <a:rPr lang="en-US" sz="2744" dirty="0">
                <a:solidFill>
                  <a:schemeClr val="tx1"/>
                </a:solidFill>
              </a:rPr>
              <a:t>Faster navigation</a:t>
            </a:r>
          </a:p>
          <a:p>
            <a:pPr>
              <a:spcBef>
                <a:spcPts val="1764"/>
              </a:spcBef>
              <a:buFont typeface="Arial" panose="020B0604020202020204" pitchFamily="34" charset="0"/>
              <a:buChar char="•"/>
            </a:pPr>
            <a:r>
              <a:rPr lang="en-US" sz="2744" dirty="0">
                <a:solidFill>
                  <a:schemeClr val="tx1"/>
                </a:solidFill>
              </a:rPr>
              <a:t>Code style configuration and enforcement</a:t>
            </a:r>
          </a:p>
          <a:p>
            <a:pPr>
              <a:spcBef>
                <a:spcPts val="1764"/>
              </a:spcBef>
              <a:buFont typeface="Arial" panose="020B0604020202020204" pitchFamily="34" charset="0"/>
              <a:buChar char="•"/>
            </a:pPr>
            <a:r>
              <a:rPr lang="en-US" sz="2744" dirty="0">
                <a:solidFill>
                  <a:schemeClr val="tx1"/>
                </a:solidFill>
              </a:rPr>
              <a:t>Live Unit Testing</a:t>
            </a:r>
          </a:p>
          <a:p>
            <a:pPr>
              <a:spcBef>
                <a:spcPts val="1764"/>
              </a:spcBef>
              <a:buFont typeface="Arial" panose="020B0604020202020204" pitchFamily="34" charset="0"/>
              <a:buChar char="•"/>
            </a:pPr>
            <a:r>
              <a:rPr lang="en-US" sz="2744" dirty="0">
                <a:solidFill>
                  <a:schemeClr val="tx1"/>
                </a:solidFill>
              </a:rPr>
              <a:t>IntelliSense improvements</a:t>
            </a:r>
          </a:p>
          <a:p>
            <a:pPr>
              <a:spcBef>
                <a:spcPts val="1764"/>
              </a:spcBef>
              <a:buFont typeface="Arial" panose="020B0604020202020204" pitchFamily="34" charset="0"/>
              <a:buChar char="•"/>
            </a:pPr>
            <a:r>
              <a:rPr lang="en-US" sz="2744" dirty="0">
                <a:solidFill>
                  <a:schemeClr val="tx1"/>
                </a:solidFill>
              </a:rPr>
              <a:t>New exception helper</a:t>
            </a:r>
          </a:p>
          <a:p>
            <a:pPr>
              <a:spcBef>
                <a:spcPts val="1764"/>
              </a:spcBef>
              <a:buFont typeface="Arial" panose="020B0604020202020204" pitchFamily="34" charset="0"/>
              <a:buChar char="•"/>
            </a:pPr>
            <a:r>
              <a:rPr lang="en-US" sz="2744" dirty="0">
                <a:solidFill>
                  <a:schemeClr val="tx1"/>
                </a:solidFill>
              </a:rPr>
              <a:t>More </a:t>
            </a:r>
            <a:r>
              <a:rPr lang="en-US" sz="2744" dirty="0" err="1">
                <a:solidFill>
                  <a:schemeClr val="tx1"/>
                </a:solidFill>
              </a:rPr>
              <a:t>refactorings</a:t>
            </a:r>
            <a:r>
              <a:rPr lang="en-US" sz="2744" dirty="0">
                <a:solidFill>
                  <a:schemeClr val="tx1"/>
                </a:solidFill>
              </a:rPr>
              <a:t> and quick fixes</a:t>
            </a:r>
          </a:p>
          <a:p>
            <a:pPr>
              <a:spcBef>
                <a:spcPts val="1764"/>
              </a:spcBef>
              <a:buFont typeface="Arial" panose="020B0604020202020204" pitchFamily="34" charset="0"/>
              <a:buChar char="•"/>
            </a:pPr>
            <a:r>
              <a:rPr lang="en-US" sz="2744" dirty="0">
                <a:solidFill>
                  <a:schemeClr val="tx1"/>
                </a:solidFill>
              </a:rPr>
              <a:t>C# 7.0</a:t>
            </a:r>
          </a:p>
        </p:txBody>
      </p:sp>
    </p:spTree>
    <p:extLst>
      <p:ext uri="{BB962C8B-B14F-4D97-AF65-F5344CB8AC3E}">
        <p14:creationId xmlns:p14="http://schemas.microsoft.com/office/powerpoint/2010/main" val="1672307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34276" y="338878"/>
            <a:ext cx="9963395" cy="689288"/>
          </a:xfrm>
          <a:prstGeom prst="rect">
            <a:avLst/>
          </a:prstGeom>
        </p:spPr>
        <p:txBody>
          <a:bodyPr vert="horz" wrap="square" lIns="0" tIns="12062" rIns="0" bIns="0" rtlCol="0" anchor="t">
            <a:spAutoFit/>
          </a:bodyPr>
          <a:lstStyle/>
          <a:p>
            <a:pPr marL="12696">
              <a:lnSpc>
                <a:spcPct val="100000"/>
              </a:lnSpc>
              <a:spcBef>
                <a:spcPts val="95"/>
              </a:spcBef>
            </a:pPr>
            <a:r>
              <a:rPr lang="en-US" sz="4400" dirty="0">
                <a:solidFill>
                  <a:srgbClr val="FFFFFF"/>
                </a:solidFill>
                <a:latin typeface="+mj-lt"/>
              </a:rPr>
              <a:t>Code Sharing – Portable Class Library</a:t>
            </a:r>
            <a:endParaRPr sz="4400" dirty="0">
              <a:latin typeface="+mj-lt"/>
              <a:cs typeface="Arial Black"/>
            </a:endParaRPr>
          </a:p>
        </p:txBody>
      </p:sp>
      <p:sp>
        <p:nvSpPr>
          <p:cNvPr id="4" name="object 4"/>
          <p:cNvSpPr/>
          <p:nvPr/>
        </p:nvSpPr>
        <p:spPr>
          <a:xfrm>
            <a:off x="7759710" y="1637243"/>
            <a:ext cx="3533235" cy="3847098"/>
          </a:xfrm>
          <a:prstGeom prst="rect">
            <a:avLst/>
          </a:prstGeom>
          <a:blipFill>
            <a:blip r:embed="rId2" cstate="print"/>
            <a:stretch>
              <a:fillRect/>
            </a:stretch>
          </a:blipFill>
        </p:spPr>
        <p:txBody>
          <a:bodyPr wrap="square" lIns="0" tIns="0" rIns="0" bIns="0" rtlCol="0"/>
          <a:lstStyle/>
          <a:p>
            <a:endParaRPr sz="1799"/>
          </a:p>
        </p:txBody>
      </p:sp>
      <p:sp>
        <p:nvSpPr>
          <p:cNvPr id="5" name="object 5"/>
          <p:cNvSpPr/>
          <p:nvPr/>
        </p:nvSpPr>
        <p:spPr>
          <a:xfrm>
            <a:off x="2070576" y="1830740"/>
            <a:ext cx="3440296" cy="3633793"/>
          </a:xfrm>
          <a:prstGeom prst="rect">
            <a:avLst/>
          </a:prstGeom>
          <a:blipFill>
            <a:blip r:embed="rId3" cstate="print"/>
            <a:stretch>
              <a:fillRect/>
            </a:stretch>
          </a:blipFill>
        </p:spPr>
        <p:txBody>
          <a:bodyPr wrap="square" lIns="0" tIns="0" rIns="0" bIns="0" rtlCol="0"/>
          <a:lstStyle/>
          <a:p>
            <a:endParaRPr sz="1799" dirty="0"/>
          </a:p>
        </p:txBody>
      </p:sp>
      <p:sp>
        <p:nvSpPr>
          <p:cNvPr id="6" name="object 6"/>
          <p:cNvSpPr txBox="1"/>
          <p:nvPr/>
        </p:nvSpPr>
        <p:spPr>
          <a:xfrm>
            <a:off x="972770" y="1653824"/>
            <a:ext cx="1723576" cy="331384"/>
          </a:xfrm>
          <a:prstGeom prst="rect">
            <a:avLst/>
          </a:prstGeom>
        </p:spPr>
        <p:txBody>
          <a:bodyPr vert="horz" wrap="square" lIns="0" tIns="13332" rIns="0" bIns="0" rtlCol="0">
            <a:spAutoFit/>
          </a:bodyPr>
          <a:lstStyle/>
          <a:p>
            <a:pPr marL="12696">
              <a:spcBef>
                <a:spcPts val="105"/>
              </a:spcBef>
            </a:pPr>
            <a:r>
              <a:rPr sz="1999" spc="-204" dirty="0">
                <a:latin typeface="Arial"/>
                <a:cs typeface="Arial"/>
              </a:rPr>
              <a:t>.NET</a:t>
            </a:r>
            <a:r>
              <a:rPr sz="1999" spc="-185" dirty="0">
                <a:latin typeface="Arial"/>
                <a:cs typeface="Arial"/>
              </a:rPr>
              <a:t> </a:t>
            </a:r>
            <a:r>
              <a:rPr sz="1999" spc="-95" dirty="0">
                <a:latin typeface="Arial"/>
                <a:cs typeface="Arial"/>
              </a:rPr>
              <a:t>Framework</a:t>
            </a:r>
            <a:endParaRPr sz="1999">
              <a:latin typeface="Arial"/>
              <a:cs typeface="Arial"/>
            </a:endParaRPr>
          </a:p>
        </p:txBody>
      </p:sp>
      <p:sp>
        <p:nvSpPr>
          <p:cNvPr id="7" name="object 7"/>
          <p:cNvSpPr txBox="1"/>
          <p:nvPr/>
        </p:nvSpPr>
        <p:spPr>
          <a:xfrm>
            <a:off x="627216" y="5276369"/>
            <a:ext cx="1705166" cy="330749"/>
          </a:xfrm>
          <a:prstGeom prst="rect">
            <a:avLst/>
          </a:prstGeom>
        </p:spPr>
        <p:txBody>
          <a:bodyPr vert="horz" wrap="square" lIns="0" tIns="12697" rIns="0" bIns="0" rtlCol="0">
            <a:spAutoFit/>
          </a:bodyPr>
          <a:lstStyle/>
          <a:p>
            <a:pPr marL="12696">
              <a:spcBef>
                <a:spcPts val="100"/>
              </a:spcBef>
            </a:pPr>
            <a:r>
              <a:rPr sz="1999" spc="-75" dirty="0">
                <a:latin typeface="Arial"/>
                <a:cs typeface="Arial"/>
              </a:rPr>
              <a:t>Windows</a:t>
            </a:r>
            <a:r>
              <a:rPr sz="1999" spc="-200" dirty="0">
                <a:latin typeface="Arial"/>
                <a:cs typeface="Arial"/>
              </a:rPr>
              <a:t> </a:t>
            </a:r>
            <a:r>
              <a:rPr sz="1999" spc="-120" dirty="0">
                <a:latin typeface="Arial"/>
                <a:cs typeface="Arial"/>
              </a:rPr>
              <a:t>Phone</a:t>
            </a:r>
            <a:endParaRPr sz="1999">
              <a:latin typeface="Arial"/>
              <a:cs typeface="Arial"/>
            </a:endParaRPr>
          </a:p>
        </p:txBody>
      </p:sp>
      <p:sp>
        <p:nvSpPr>
          <p:cNvPr id="8" name="object 8"/>
          <p:cNvSpPr txBox="1"/>
          <p:nvPr/>
        </p:nvSpPr>
        <p:spPr>
          <a:xfrm>
            <a:off x="5325754" y="4467844"/>
            <a:ext cx="2001634" cy="330749"/>
          </a:xfrm>
          <a:prstGeom prst="rect">
            <a:avLst/>
          </a:prstGeom>
        </p:spPr>
        <p:txBody>
          <a:bodyPr vert="horz" wrap="square" lIns="0" tIns="12697" rIns="0" bIns="0" rtlCol="0">
            <a:spAutoFit/>
          </a:bodyPr>
          <a:lstStyle/>
          <a:p>
            <a:pPr marL="12696">
              <a:spcBef>
                <a:spcPts val="100"/>
              </a:spcBef>
            </a:pPr>
            <a:r>
              <a:rPr sz="1999" spc="-75" dirty="0">
                <a:latin typeface="Arial"/>
                <a:cs typeface="Arial"/>
              </a:rPr>
              <a:t>Windows</a:t>
            </a:r>
            <a:r>
              <a:rPr sz="1999" spc="-185" dirty="0">
                <a:latin typeface="Arial"/>
                <a:cs typeface="Arial"/>
              </a:rPr>
              <a:t> </a:t>
            </a:r>
            <a:r>
              <a:rPr sz="1999" spc="-95" dirty="0">
                <a:latin typeface="Arial"/>
                <a:cs typeface="Arial"/>
              </a:rPr>
              <a:t>Universal</a:t>
            </a:r>
            <a:endParaRPr sz="1999">
              <a:latin typeface="Arial"/>
              <a:cs typeface="Arial"/>
            </a:endParaRPr>
          </a:p>
        </p:txBody>
      </p:sp>
    </p:spTree>
    <p:extLst>
      <p:ext uri="{BB962C8B-B14F-4D97-AF65-F5344CB8AC3E}">
        <p14:creationId xmlns:p14="http://schemas.microsoft.com/office/powerpoint/2010/main" val="18756629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2017 Update 3</a:t>
            </a:r>
          </a:p>
        </p:txBody>
      </p:sp>
      <p:sp>
        <p:nvSpPr>
          <p:cNvPr id="3" name="Content Placeholder 2"/>
          <p:cNvSpPr>
            <a:spLocks noGrp="1"/>
          </p:cNvSpPr>
          <p:nvPr>
            <p:ph type="body" sz="quarter" idx="10"/>
          </p:nvPr>
        </p:nvSpPr>
        <p:spPr>
          <a:xfrm>
            <a:off x="269170" y="1457401"/>
            <a:ext cx="11652043" cy="3592625"/>
          </a:xfrm>
        </p:spPr>
        <p:txBody>
          <a:bodyPr/>
          <a:lstStyle/>
          <a:p>
            <a:pPr>
              <a:spcBef>
                <a:spcPts val="1764"/>
              </a:spcBef>
              <a:buFont typeface="Arial" panose="020B0604020202020204" pitchFamily="34" charset="0"/>
              <a:buChar char="•"/>
            </a:pPr>
            <a:r>
              <a:rPr lang="en-US" sz="2744" dirty="0">
                <a:solidFill>
                  <a:schemeClr val="tx1"/>
                </a:solidFill>
              </a:rPr>
              <a:t>Additional polish to navigation and IntelliSense</a:t>
            </a:r>
          </a:p>
          <a:p>
            <a:pPr>
              <a:spcBef>
                <a:spcPts val="1764"/>
              </a:spcBef>
              <a:buFont typeface="Arial" panose="020B0604020202020204" pitchFamily="34" charset="0"/>
              <a:buChar char="•"/>
            </a:pPr>
            <a:r>
              <a:rPr lang="en-US" sz="2744" dirty="0">
                <a:solidFill>
                  <a:schemeClr val="tx1"/>
                </a:solidFill>
              </a:rPr>
              <a:t>.NET Core support for Live Unit Testing</a:t>
            </a:r>
          </a:p>
          <a:p>
            <a:pPr>
              <a:spcBef>
                <a:spcPts val="1764"/>
              </a:spcBef>
              <a:buFont typeface="Arial" panose="020B0604020202020204" pitchFamily="34" charset="0"/>
              <a:buChar char="•"/>
            </a:pPr>
            <a:r>
              <a:rPr lang="en-US" sz="2744" dirty="0">
                <a:solidFill>
                  <a:schemeClr val="tx1"/>
                </a:solidFill>
              </a:rPr>
              <a:t>Code style enforcement on builds</a:t>
            </a:r>
          </a:p>
          <a:p>
            <a:pPr>
              <a:spcBef>
                <a:spcPts val="1764"/>
              </a:spcBef>
              <a:buFont typeface="Arial" panose="020B0604020202020204" pitchFamily="34" charset="0"/>
              <a:buChar char="•"/>
            </a:pPr>
            <a:r>
              <a:rPr lang="en-US" sz="2744" dirty="0">
                <a:solidFill>
                  <a:schemeClr val="tx1"/>
                </a:solidFill>
              </a:rPr>
              <a:t>More live diagnostics on API design, security, etc.</a:t>
            </a:r>
          </a:p>
          <a:p>
            <a:pPr>
              <a:spcBef>
                <a:spcPts val="1764"/>
              </a:spcBef>
              <a:buFont typeface="Arial" panose="020B0604020202020204" pitchFamily="34" charset="0"/>
              <a:buChar char="•"/>
            </a:pPr>
            <a:r>
              <a:rPr lang="en-US" sz="2744" dirty="0">
                <a:solidFill>
                  <a:schemeClr val="tx1"/>
                </a:solidFill>
              </a:rPr>
              <a:t>Even more </a:t>
            </a:r>
            <a:r>
              <a:rPr lang="en-US" sz="2744" dirty="0" err="1">
                <a:solidFill>
                  <a:schemeClr val="tx1"/>
                </a:solidFill>
              </a:rPr>
              <a:t>refactorings</a:t>
            </a:r>
            <a:r>
              <a:rPr lang="en-US" sz="2744" dirty="0">
                <a:solidFill>
                  <a:schemeClr val="tx1"/>
                </a:solidFill>
              </a:rPr>
              <a:t> and quick fixes</a:t>
            </a:r>
          </a:p>
          <a:p>
            <a:pPr>
              <a:spcBef>
                <a:spcPts val="1764"/>
              </a:spcBef>
              <a:buFont typeface="Arial" panose="020B0604020202020204" pitchFamily="34" charset="0"/>
              <a:buChar char="•"/>
            </a:pPr>
            <a:r>
              <a:rPr lang="en-US" sz="2744" dirty="0">
                <a:solidFill>
                  <a:schemeClr val="tx1"/>
                </a:solidFill>
              </a:rPr>
              <a:t>C# 7.1</a:t>
            </a:r>
          </a:p>
        </p:txBody>
      </p:sp>
    </p:spTree>
    <p:extLst>
      <p:ext uri="{BB962C8B-B14F-4D97-AF65-F5344CB8AC3E}">
        <p14:creationId xmlns:p14="http://schemas.microsoft.com/office/powerpoint/2010/main" val="163585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Tooling - Visual Studio for Mac</a:t>
            </a:r>
          </a:p>
        </p:txBody>
      </p:sp>
      <p:sp>
        <p:nvSpPr>
          <p:cNvPr id="3" name="Content Placeholder 2"/>
          <p:cNvSpPr>
            <a:spLocks noGrp="1"/>
          </p:cNvSpPr>
          <p:nvPr>
            <p:ph type="body" sz="quarter" idx="10"/>
          </p:nvPr>
        </p:nvSpPr>
        <p:spPr>
          <a:xfrm>
            <a:off x="269170" y="1457401"/>
            <a:ext cx="11652043" cy="4110454"/>
          </a:xfrm>
        </p:spPr>
        <p:txBody>
          <a:bodyPr/>
          <a:lstStyle/>
          <a:p>
            <a:pPr>
              <a:spcBef>
                <a:spcPts val="2940"/>
              </a:spcBef>
              <a:buFont typeface="Arial" panose="020B0604020202020204" pitchFamily="34" charset="0"/>
              <a:buChar char="•"/>
            </a:pPr>
            <a:r>
              <a:rPr lang="en-US" dirty="0">
                <a:solidFill>
                  <a:schemeClr val="tx1"/>
                </a:solidFill>
              </a:rPr>
              <a:t>Provide the SAME experience across Windows and Mac</a:t>
            </a:r>
          </a:p>
          <a:p>
            <a:pPr>
              <a:spcBef>
                <a:spcPts val="2352"/>
              </a:spcBef>
              <a:buFont typeface="Arial" panose="020B0604020202020204" pitchFamily="34" charset="0"/>
              <a:buChar char="•"/>
            </a:pPr>
            <a:r>
              <a:rPr lang="en-US" dirty="0">
                <a:solidFill>
                  <a:schemeClr val="tx1"/>
                </a:solidFill>
              </a:rPr>
              <a:t>Sharing components with Visual Studio</a:t>
            </a:r>
          </a:p>
          <a:p>
            <a:pPr marL="106425" lvl="1" indent="-342900">
              <a:spcBef>
                <a:spcPts val="784"/>
              </a:spcBef>
              <a:buFont typeface="Arial" panose="020B0604020202020204" pitchFamily="34" charset="0"/>
              <a:buChar char="•"/>
            </a:pPr>
            <a:r>
              <a:rPr lang="en-US" sz="1960" dirty="0">
                <a:solidFill>
                  <a:schemeClr val="tx1"/>
                </a:solidFill>
              </a:rPr>
              <a:t>.NET Core Project Templates</a:t>
            </a:r>
          </a:p>
          <a:p>
            <a:pPr marL="106425" lvl="1" indent="-342900">
              <a:spcBef>
                <a:spcPts val="784"/>
              </a:spcBef>
              <a:buFont typeface="Arial" panose="020B0604020202020204" pitchFamily="34" charset="0"/>
              <a:buChar char="•"/>
            </a:pPr>
            <a:r>
              <a:rPr lang="en-US" sz="1960" dirty="0">
                <a:solidFill>
                  <a:schemeClr val="tx1"/>
                </a:solidFill>
              </a:rPr>
              <a:t>HTML, CSS, JSON editors</a:t>
            </a:r>
          </a:p>
          <a:p>
            <a:pPr marL="106425" lvl="1" indent="-342900">
              <a:spcBef>
                <a:spcPts val="784"/>
              </a:spcBef>
              <a:buFont typeface="Arial" panose="020B0604020202020204" pitchFamily="34" charset="0"/>
              <a:buChar char="•"/>
            </a:pPr>
            <a:r>
              <a:rPr lang="en-US" sz="1960" dirty="0">
                <a:solidFill>
                  <a:schemeClr val="tx1"/>
                </a:solidFill>
              </a:rPr>
              <a:t>Backend debugger</a:t>
            </a:r>
          </a:p>
          <a:p>
            <a:pPr marL="106425" lvl="1" indent="-342900">
              <a:spcBef>
                <a:spcPts val="784"/>
              </a:spcBef>
              <a:buFont typeface="Arial" panose="020B0604020202020204" pitchFamily="34" charset="0"/>
              <a:buChar char="•"/>
            </a:pPr>
            <a:r>
              <a:rPr lang="en-US" sz="1960" dirty="0">
                <a:solidFill>
                  <a:schemeClr val="tx1"/>
                </a:solidFill>
              </a:rPr>
              <a:t>Azure Publish infrastructure </a:t>
            </a:r>
          </a:p>
          <a:p>
            <a:pPr>
              <a:spcBef>
                <a:spcPts val="2352"/>
              </a:spcBef>
              <a:buFont typeface="Arial" panose="020B0604020202020204" pitchFamily="34" charset="0"/>
              <a:buChar char="•"/>
            </a:pPr>
            <a:r>
              <a:rPr lang="en-US" dirty="0">
                <a:solidFill>
                  <a:schemeClr val="tx1"/>
                </a:solidFill>
              </a:rPr>
              <a:t>Future</a:t>
            </a:r>
          </a:p>
          <a:p>
            <a:pPr marL="106425" lvl="1" indent="-342900">
              <a:spcBef>
                <a:spcPts val="784"/>
              </a:spcBef>
              <a:buFont typeface="Arial" panose="020B0604020202020204" pitchFamily="34" charset="0"/>
              <a:buChar char="•"/>
            </a:pPr>
            <a:r>
              <a:rPr lang="en-US" sz="1960" dirty="0" err="1">
                <a:solidFill>
                  <a:schemeClr val="tx1"/>
                </a:solidFill>
              </a:rPr>
              <a:t>Javascript</a:t>
            </a:r>
            <a:r>
              <a:rPr lang="en-US" sz="1960" dirty="0">
                <a:solidFill>
                  <a:schemeClr val="tx1"/>
                </a:solidFill>
              </a:rPr>
              <a:t>, Razor editors</a:t>
            </a:r>
          </a:p>
        </p:txBody>
      </p:sp>
    </p:spTree>
    <p:extLst>
      <p:ext uri="{BB962C8B-B14F-4D97-AF65-F5344CB8AC3E}">
        <p14:creationId xmlns:p14="http://schemas.microsoft.com/office/powerpoint/2010/main" val="3795480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.NET Core and Visual Studio for Mac</a:t>
            </a:r>
          </a:p>
        </p:txBody>
      </p:sp>
      <p:sp>
        <p:nvSpPr>
          <p:cNvPr id="3" name="Content Placeholder 2"/>
          <p:cNvSpPr>
            <a:spLocks noGrp="1"/>
          </p:cNvSpPr>
          <p:nvPr>
            <p:ph type="body" sz="quarter" idx="10"/>
          </p:nvPr>
        </p:nvSpPr>
        <p:spPr>
          <a:xfrm>
            <a:off x="269170" y="1457401"/>
            <a:ext cx="11652043" cy="3173334"/>
          </a:xfrm>
        </p:spPr>
        <p:txBody>
          <a:bodyPr/>
          <a:lstStyle/>
          <a:p>
            <a:pPr>
              <a:spcBef>
                <a:spcPts val="2940"/>
              </a:spcBef>
              <a:buFont typeface="Arial" panose="020B0604020202020204" pitchFamily="34" charset="0"/>
              <a:buChar char="•"/>
            </a:pPr>
            <a:r>
              <a:rPr lang="en-US" dirty="0">
                <a:solidFill>
                  <a:schemeClr val="tx1"/>
                </a:solidFill>
              </a:rPr>
              <a:t>Full .NET Core Tooling including round tripping </a:t>
            </a:r>
            <a:br>
              <a:rPr lang="en-US" dirty="0">
                <a:solidFill>
                  <a:schemeClr val="tx1"/>
                </a:solidFill>
              </a:rPr>
            </a:br>
            <a:r>
              <a:rPr lang="en-US" dirty="0">
                <a:solidFill>
                  <a:schemeClr val="tx1"/>
                </a:solidFill>
              </a:rPr>
              <a:t>between Windows and Mac</a:t>
            </a:r>
          </a:p>
          <a:p>
            <a:pPr marL="106425" lvl="1" indent="-342900">
              <a:spcBef>
                <a:spcPts val="1176"/>
              </a:spcBef>
              <a:buFont typeface="Arial" panose="020B0604020202020204" pitchFamily="34" charset="0"/>
              <a:buChar char="•"/>
            </a:pPr>
            <a:r>
              <a:rPr lang="en-US" dirty="0">
                <a:solidFill>
                  <a:schemeClr val="tx1"/>
                </a:solidFill>
              </a:rPr>
              <a:t>Docker Containers with debugging</a:t>
            </a:r>
          </a:p>
          <a:p>
            <a:pPr marL="106425" lvl="1" indent="-342900">
              <a:spcBef>
                <a:spcPts val="1176"/>
              </a:spcBef>
              <a:buFont typeface="Arial" panose="020B0604020202020204" pitchFamily="34" charset="0"/>
              <a:buChar char="•"/>
            </a:pPr>
            <a:r>
              <a:rPr lang="en-US" dirty="0">
                <a:solidFill>
                  <a:schemeClr val="tx1"/>
                </a:solidFill>
              </a:rPr>
              <a:t>Publish to App Service</a:t>
            </a:r>
          </a:p>
          <a:p>
            <a:pPr marL="106425" lvl="1" indent="-342900">
              <a:spcBef>
                <a:spcPts val="1176"/>
              </a:spcBef>
              <a:buFont typeface="Arial" panose="020B0604020202020204" pitchFamily="34" charset="0"/>
              <a:buChar char="•"/>
            </a:pPr>
            <a:r>
              <a:rPr lang="en-US" dirty="0">
                <a:solidFill>
                  <a:schemeClr val="tx1"/>
                </a:solidFill>
              </a:rPr>
              <a:t>Publish to App Service Containers</a:t>
            </a:r>
          </a:p>
          <a:p>
            <a:pPr marL="106425" lvl="1" indent="-342900">
              <a:spcBef>
                <a:spcPts val="1176"/>
              </a:spcBef>
              <a:buFont typeface="Arial" panose="020B0604020202020204" pitchFamily="34" charset="0"/>
              <a:buChar char="•"/>
            </a:pPr>
            <a:r>
              <a:rPr lang="en-US" dirty="0">
                <a:solidFill>
                  <a:schemeClr val="tx1"/>
                </a:solidFill>
              </a:rPr>
              <a:t>Azure Functions</a:t>
            </a:r>
          </a:p>
        </p:txBody>
      </p:sp>
    </p:spTree>
    <p:extLst>
      <p:ext uri="{BB962C8B-B14F-4D97-AF65-F5344CB8AC3E}">
        <p14:creationId xmlns:p14="http://schemas.microsoft.com/office/powerpoint/2010/main" val="1023156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169" y="2084728"/>
            <a:ext cx="9856549" cy="1076882"/>
          </a:xfrm>
        </p:spPr>
        <p:txBody>
          <a:bodyPr/>
          <a:lstStyle/>
          <a:p>
            <a:r>
              <a:rPr lang="en-US" sz="6469"/>
              <a:t>Demo: Visual Studio for Mac</a:t>
            </a:r>
          </a:p>
        </p:txBody>
      </p:sp>
      <p:sp>
        <p:nvSpPr>
          <p:cNvPr id="6" name="Text Placeholder 5"/>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590443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1"/>
                </a:solidFill>
              </a:rPr>
              <a:t>Resources</a:t>
            </a:r>
          </a:p>
        </p:txBody>
      </p:sp>
      <p:sp>
        <p:nvSpPr>
          <p:cNvPr id="3" name="Content Placeholder 2"/>
          <p:cNvSpPr>
            <a:spLocks noGrp="1"/>
          </p:cNvSpPr>
          <p:nvPr>
            <p:ph type="body" sz="quarter" idx="10"/>
          </p:nvPr>
        </p:nvSpPr>
        <p:spPr>
          <a:xfrm>
            <a:off x="269170" y="1457401"/>
            <a:ext cx="11652043" cy="4989253"/>
          </a:xfrm>
        </p:spPr>
        <p:txBody>
          <a:bodyPr/>
          <a:lstStyle/>
          <a:p>
            <a:pPr marL="0" lvl="1" indent="0">
              <a:spcBef>
                <a:spcPts val="2940"/>
              </a:spcBef>
              <a:buNone/>
            </a:pPr>
            <a:r>
              <a:rPr lang="en-US" dirty="0">
                <a:solidFill>
                  <a:schemeClr val="tx1"/>
                </a:solidFill>
                <a:latin typeface="+mj-lt"/>
              </a:rPr>
              <a:t>.</a:t>
            </a:r>
            <a:r>
              <a:rPr lang="en-US">
                <a:solidFill>
                  <a:schemeClr val="tx1"/>
                </a:solidFill>
                <a:latin typeface="+mj-lt"/>
              </a:rPr>
              <a:t>NET Core </a:t>
            </a:r>
            <a:r>
              <a:rPr lang="en-US" dirty="0">
                <a:solidFill>
                  <a:schemeClr val="tx1"/>
                </a:solidFill>
                <a:latin typeface="+mj-lt"/>
              </a:rPr>
              <a:t>SDK</a:t>
            </a:r>
          </a:p>
          <a:p>
            <a:pPr marL="0" lvl="1" indent="0">
              <a:spcBef>
                <a:spcPts val="294"/>
              </a:spcBef>
              <a:buNone/>
            </a:pPr>
            <a:r>
              <a:rPr lang="en-US" sz="1960" dirty="0">
                <a:solidFill>
                  <a:schemeClr val="tx1"/>
                </a:solidFill>
                <a:hlinkClick r:id="rId3"/>
              </a:rPr>
              <a:t>https://www.microsoft.com/net/core/</a:t>
            </a:r>
            <a:endParaRPr lang="en-US" sz="1960" dirty="0">
              <a:solidFill>
                <a:schemeClr val="tx1"/>
              </a:solidFill>
            </a:endParaRPr>
          </a:p>
          <a:p>
            <a:pPr marL="0" lvl="1" indent="0">
              <a:spcBef>
                <a:spcPts val="2940"/>
              </a:spcBef>
              <a:buNone/>
            </a:pPr>
            <a:r>
              <a:rPr lang="en-US" dirty="0">
                <a:solidFill>
                  <a:schemeClr val="tx1"/>
                </a:solidFill>
                <a:latin typeface="+mj-lt"/>
              </a:rPr>
              <a:t>VS 2017 Update 3</a:t>
            </a:r>
          </a:p>
          <a:p>
            <a:pPr marL="0" lvl="1" indent="0">
              <a:spcBef>
                <a:spcPts val="294"/>
              </a:spcBef>
              <a:buNone/>
            </a:pPr>
            <a:r>
              <a:rPr lang="en-US" sz="1960" u="sng" dirty="0">
                <a:solidFill>
                  <a:schemeClr val="tx1"/>
                </a:solidFill>
                <a:latin typeface="Calibri" panose="020F0502020204030204" pitchFamily="34" charset="0"/>
                <a:ea typeface="Calibri" panose="020F0502020204030204" pitchFamily="34" charset="0"/>
                <a:hlinkClick r:id="rId4"/>
              </a:rPr>
              <a:t>https://www.visualstudio.com/vs/</a:t>
            </a:r>
            <a:endParaRPr lang="en-US" sz="1960" u="sng" dirty="0">
              <a:solidFill>
                <a:schemeClr val="tx1"/>
              </a:solidFill>
              <a:ea typeface="Calibri" panose="020F0502020204030204" pitchFamily="34" charset="0"/>
            </a:endParaRPr>
          </a:p>
          <a:p>
            <a:pPr marL="0" lvl="1" indent="0">
              <a:spcBef>
                <a:spcPts val="294"/>
              </a:spcBef>
              <a:buNone/>
            </a:pPr>
            <a:endParaRPr lang="en-US" sz="1960" u="sng" dirty="0">
              <a:solidFill>
                <a:schemeClr val="tx1"/>
              </a:solidFill>
              <a:latin typeface="+mj-lt"/>
            </a:endParaRPr>
          </a:p>
          <a:p>
            <a:pPr marL="0" lvl="1" indent="0">
              <a:spcBef>
                <a:spcPts val="294"/>
              </a:spcBef>
              <a:buNone/>
            </a:pPr>
            <a:r>
              <a:rPr lang="en-US" dirty="0">
                <a:solidFill>
                  <a:schemeClr val="tx1"/>
                </a:solidFill>
                <a:latin typeface="+mj-lt"/>
              </a:rPr>
              <a:t>.NET Architecture</a:t>
            </a:r>
          </a:p>
          <a:p>
            <a:pPr marL="0" lvl="1" indent="0">
              <a:spcBef>
                <a:spcPts val="294"/>
              </a:spcBef>
              <a:buNone/>
            </a:pPr>
            <a:r>
              <a:rPr lang="en-US" sz="1960" dirty="0">
                <a:solidFill>
                  <a:schemeClr val="tx1"/>
                </a:solidFill>
                <a:hlinkClick r:id="rId5"/>
              </a:rPr>
              <a:t>https://www.microsoft.com/net/architecture</a:t>
            </a:r>
            <a:endParaRPr lang="en-US" sz="1960" dirty="0">
              <a:solidFill>
                <a:schemeClr val="tx1"/>
              </a:solidFill>
            </a:endParaRPr>
          </a:p>
          <a:p>
            <a:pPr marL="0" lvl="1" indent="0">
              <a:spcBef>
                <a:spcPts val="2940"/>
              </a:spcBef>
              <a:buNone/>
            </a:pPr>
            <a:r>
              <a:rPr lang="en-US" dirty="0">
                <a:solidFill>
                  <a:schemeClr val="tx1"/>
                </a:solidFill>
              </a:rPr>
              <a:t>Editor Productivity &amp; Refactoring Cheat Sheet</a:t>
            </a:r>
          </a:p>
          <a:p>
            <a:pPr marL="0" lvl="1" indent="0">
              <a:spcBef>
                <a:spcPts val="294"/>
              </a:spcBef>
              <a:buNone/>
            </a:pPr>
            <a:r>
              <a:rPr lang="en-US" sz="1960" u="sng" dirty="0">
                <a:solidFill>
                  <a:schemeClr val="tx1"/>
                </a:solidFill>
                <a:latin typeface="Calibri" panose="020F0502020204030204" pitchFamily="34" charset="0"/>
                <a:ea typeface="Calibri" panose="020F0502020204030204" pitchFamily="34" charset="0"/>
                <a:hlinkClick r:id="rId6"/>
              </a:rPr>
              <a:t>https://www.visualstudio.com/vs/net-productivity/</a:t>
            </a:r>
            <a:endParaRPr lang="en-US" sz="1960" dirty="0">
              <a:solidFill>
                <a:schemeClr val="tx1"/>
              </a:solidFill>
            </a:endParaRPr>
          </a:p>
        </p:txBody>
      </p:sp>
    </p:spTree>
    <p:extLst>
      <p:ext uri="{BB962C8B-B14F-4D97-AF65-F5344CB8AC3E}">
        <p14:creationId xmlns:p14="http://schemas.microsoft.com/office/powerpoint/2010/main" val="4081974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dirty="0">
                <a:solidFill>
                  <a:srgbClr val="FFFFFF"/>
                </a:solidFill>
              </a:rPr>
              <a:t>¿Preguntas?</a:t>
            </a:r>
          </a:p>
        </p:txBody>
      </p:sp>
    </p:spTree>
    <p:extLst>
      <p:ext uri="{BB962C8B-B14F-4D97-AF65-F5344CB8AC3E}">
        <p14:creationId xmlns:p14="http://schemas.microsoft.com/office/powerpoint/2010/main" val="3992538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19112" y="3055050"/>
            <a:ext cx="11149013" cy="747897"/>
          </a:xfrm>
        </p:spPr>
        <p:txBody>
          <a:bodyPr/>
          <a:lstStyle/>
          <a:p>
            <a:r>
              <a:rPr lang="es-AR" dirty="0">
                <a:solidFill>
                  <a:srgbClr val="FFFFFF"/>
                </a:solidFill>
              </a:rPr>
              <a:t>¡ Gracias!</a:t>
            </a:r>
            <a:endParaRPr lang="en-US" dirty="0"/>
          </a:p>
        </p:txBody>
      </p:sp>
      <p:sp>
        <p:nvSpPr>
          <p:cNvPr id="4" name="Subtitle 2"/>
          <p:cNvSpPr txBox="1">
            <a:spLocks/>
          </p:cNvSpPr>
          <p:nvPr/>
        </p:nvSpPr>
        <p:spPr>
          <a:xfrm>
            <a:off x="6002717" y="4776052"/>
            <a:ext cx="6139639" cy="1834765"/>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ＭＳ Ｐゴシック"/>
              </a:rPr>
              <a:t>Mariano Sánchez</a:t>
            </a: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sanchezmariano@outlook.com</a:t>
            </a:r>
            <a:br>
              <a:rPr lang="es-ES" sz="2856" spc="-71" dirty="0">
                <a:solidFill>
                  <a:srgbClr val="FFFFFF"/>
                </a:solidFill>
                <a:effectLst>
                  <a:outerShdw blurRad="38100" dist="38100" dir="2700000" algn="tl">
                    <a:srgbClr val="000000">
                      <a:alpha val="43137"/>
                    </a:srgbClr>
                  </a:outerShdw>
                </a:effectLst>
                <a:ea typeface="ＭＳ Ｐゴシック"/>
                <a:cs typeface="Arial" charset="0"/>
              </a:rPr>
            </a:br>
            <a:r>
              <a:rPr lang="es-ES" sz="2856" spc="-71" dirty="0">
                <a:solidFill>
                  <a:srgbClr val="FFFFFF"/>
                </a:solidFill>
                <a:effectLst>
                  <a:outerShdw blurRad="38100" dist="38100" dir="2700000" algn="tl">
                    <a:srgbClr val="000000">
                      <a:alpha val="43137"/>
                    </a:srgbClr>
                  </a:outerShdw>
                </a:effectLst>
                <a:ea typeface="ＭＳ Ｐゴシック"/>
                <a:cs typeface="Arial" charset="0"/>
              </a:rPr>
              <a:t>@</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marianosz</a:t>
            </a:r>
            <a:endParaRPr lang="es-ES" sz="2856" spc="-71" dirty="0">
              <a:solidFill>
                <a:srgbClr val="FFFFFF"/>
              </a:solidFill>
              <a:effectLst>
                <a:outerShdw blurRad="38100" dist="38100" dir="2700000" algn="tl">
                  <a:srgbClr val="000000">
                    <a:alpha val="43137"/>
                  </a:srgbClr>
                </a:outerShdw>
              </a:effectLst>
              <a:ea typeface="ＭＳ Ｐゴシック"/>
              <a:cs typeface="Arial" charset="0"/>
            </a:endParaRP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http://</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weblogs.asp.net</a:t>
            </a:r>
            <a:r>
              <a:rPr lang="es-ES" sz="2856" spc="-71" dirty="0">
                <a:solidFill>
                  <a:srgbClr val="FFFFFF"/>
                </a:solidFill>
                <a:effectLst>
                  <a:outerShdw blurRad="38100" dist="38100" dir="2700000" algn="tl">
                    <a:srgbClr val="000000">
                      <a:alpha val="43137"/>
                    </a:srgbClr>
                  </a:outerShdw>
                </a:effectLst>
                <a:ea typeface="ＭＳ Ｐゴシック"/>
                <a:cs typeface="Arial" charset="0"/>
              </a:rPr>
              <a:t>/marianos</a:t>
            </a:r>
          </a:p>
        </p:txBody>
      </p:sp>
    </p:spTree>
    <p:extLst>
      <p:ext uri="{BB962C8B-B14F-4D97-AF65-F5344CB8AC3E}">
        <p14:creationId xmlns:p14="http://schemas.microsoft.com/office/powerpoint/2010/main" val="23278455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400" dirty="0">
                <a:solidFill>
                  <a:srgbClr val="FFFFFF"/>
                </a:solidFill>
              </a:rPr>
              <a:t>Code Sharing - .NET Standard</a:t>
            </a:r>
            <a:endParaRPr lang="es-AR" sz="4312" dirty="0">
              <a:solidFill>
                <a:srgbClr val="FFFFFF"/>
              </a:solidFill>
            </a:endParaRPr>
          </a:p>
        </p:txBody>
      </p:sp>
      <p:sp>
        <p:nvSpPr>
          <p:cNvPr id="7" name="Text Placeholder 1"/>
          <p:cNvSpPr txBox="1">
            <a:spLocks/>
          </p:cNvSpPr>
          <p:nvPr/>
        </p:nvSpPr>
        <p:spPr>
          <a:xfrm>
            <a:off x="304799" y="1424151"/>
            <a:ext cx="11614857" cy="2637045"/>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200" b="0" i="0" u="none" strike="noStrike" kern="1200" cap="none" spc="-490" normalizeH="0" baseline="0" noProof="0" dirty="0">
                <a:ln>
                  <a:noFill/>
                </a:ln>
                <a:solidFill>
                  <a:srgbClr val="FFFFFF"/>
                </a:solidFill>
                <a:effectLst/>
                <a:uLnTx/>
                <a:uFillTx/>
                <a:latin typeface="Segoe UI Light"/>
                <a:ea typeface="+mn-ea"/>
                <a:cs typeface="Arial"/>
              </a:rPr>
              <a:t>.NET </a:t>
            </a:r>
            <a:r>
              <a:rPr kumimoji="0" lang="en-US" sz="4200" b="0" i="0" u="none" strike="noStrike" kern="1200" cap="none" spc="-245" normalizeH="0" baseline="0" noProof="0" dirty="0">
                <a:ln>
                  <a:noFill/>
                </a:ln>
                <a:solidFill>
                  <a:srgbClr val="FFFFFF"/>
                </a:solidFill>
                <a:effectLst/>
                <a:uLnTx/>
                <a:uFillTx/>
                <a:latin typeface="Segoe UI Light"/>
                <a:ea typeface="+mn-ea"/>
                <a:cs typeface="Arial"/>
              </a:rPr>
              <a:t>Standard is </a:t>
            </a:r>
            <a:r>
              <a:rPr kumimoji="0" lang="en-US" sz="4200" b="0" i="0" u="none" strike="noStrike" kern="1200" cap="none" spc="-375" normalizeH="0" baseline="0" noProof="0" dirty="0">
                <a:ln>
                  <a:noFill/>
                </a:ln>
                <a:solidFill>
                  <a:srgbClr val="FFFFFF"/>
                </a:solidFill>
                <a:effectLst/>
                <a:uLnTx/>
                <a:uFillTx/>
                <a:latin typeface="Segoe UI Light"/>
                <a:ea typeface="+mn-ea"/>
                <a:cs typeface="Arial"/>
              </a:rPr>
              <a:t>a </a:t>
            </a:r>
            <a:r>
              <a:rPr kumimoji="0" lang="en-US" sz="4200" b="0" i="0" u="none" strike="noStrike" kern="1200" cap="none" spc="-155" normalizeH="0" baseline="0" noProof="0" dirty="0">
                <a:ln>
                  <a:noFill/>
                </a:ln>
                <a:solidFill>
                  <a:srgbClr val="FFFFFF"/>
                </a:solidFill>
                <a:effectLst/>
                <a:uLnTx/>
                <a:uFillTx/>
                <a:latin typeface="Segoe UI Light"/>
                <a:ea typeface="+mn-ea"/>
                <a:cs typeface="Arial"/>
              </a:rPr>
              <a:t>specification </a:t>
            </a:r>
            <a:r>
              <a:rPr kumimoji="0" lang="en-US" sz="4200" b="0" i="0" u="none" strike="noStrike" kern="1200" cap="none" spc="-5" normalizeH="0" baseline="0" noProof="0" dirty="0">
                <a:ln>
                  <a:noFill/>
                </a:ln>
                <a:solidFill>
                  <a:srgbClr val="FFFFFF"/>
                </a:solidFill>
                <a:effectLst/>
                <a:uLnTx/>
                <a:uFillTx/>
                <a:latin typeface="Segoe UI Light"/>
                <a:ea typeface="+mn-ea"/>
                <a:cs typeface="Arial"/>
              </a:rPr>
              <a:t>that </a:t>
            </a:r>
            <a:r>
              <a:rPr kumimoji="0" lang="en-US" sz="4200" b="0" i="0" u="none" strike="noStrike" kern="1200" cap="none" spc="-200" normalizeH="0" baseline="0" noProof="0" dirty="0">
                <a:ln>
                  <a:noFill/>
                </a:ln>
                <a:solidFill>
                  <a:srgbClr val="FFFFFF"/>
                </a:solidFill>
                <a:effectLst/>
                <a:uLnTx/>
                <a:uFillTx/>
                <a:latin typeface="Segoe UI Light"/>
                <a:ea typeface="+mn-ea"/>
                <a:cs typeface="Arial"/>
              </a:rPr>
              <a:t>represents </a:t>
            </a:r>
            <a:r>
              <a:rPr kumimoji="0" lang="en-US" sz="4200" b="0" i="0" u="none" strike="noStrike" kern="1200" cap="none" spc="-375" normalizeH="0" baseline="0" noProof="0" dirty="0">
                <a:ln>
                  <a:noFill/>
                </a:ln>
                <a:solidFill>
                  <a:srgbClr val="FFFFFF"/>
                </a:solidFill>
                <a:effectLst/>
                <a:uLnTx/>
                <a:uFillTx/>
                <a:latin typeface="Segoe UI Light"/>
                <a:ea typeface="+mn-ea"/>
                <a:cs typeface="Arial"/>
              </a:rPr>
              <a:t>a </a:t>
            </a:r>
            <a:r>
              <a:rPr kumimoji="0" lang="en-US" sz="4200" b="0" i="0" u="none" strike="noStrike" kern="1200" cap="none" spc="-190" normalizeH="0" baseline="0" noProof="0" dirty="0">
                <a:ln>
                  <a:noFill/>
                </a:ln>
                <a:solidFill>
                  <a:srgbClr val="FFFFFF"/>
                </a:solidFill>
                <a:effectLst/>
                <a:uLnTx/>
                <a:uFillTx/>
                <a:latin typeface="Segoe UI Light"/>
                <a:ea typeface="+mn-ea"/>
                <a:cs typeface="Arial"/>
              </a:rPr>
              <a:t>set </a:t>
            </a:r>
            <a:r>
              <a:rPr kumimoji="0" lang="en-US" sz="4200" b="0" i="0" u="none" strike="noStrike" kern="1200" cap="none" spc="-10" normalizeH="0" baseline="0" noProof="0" dirty="0">
                <a:ln>
                  <a:noFill/>
                </a:ln>
                <a:solidFill>
                  <a:srgbClr val="FFFFFF"/>
                </a:solidFill>
                <a:effectLst/>
                <a:uLnTx/>
                <a:uFillTx/>
                <a:latin typeface="Segoe UI Light"/>
                <a:ea typeface="+mn-ea"/>
                <a:cs typeface="Arial"/>
              </a:rPr>
              <a:t>of </a:t>
            </a:r>
            <a:r>
              <a:rPr kumimoji="0" lang="en-US" sz="4200" b="0" i="0" u="none" strike="noStrike" kern="1200" cap="none" spc="-450" normalizeH="0" baseline="0" noProof="0" dirty="0">
                <a:ln>
                  <a:noFill/>
                </a:ln>
                <a:solidFill>
                  <a:srgbClr val="FFFFFF"/>
                </a:solidFill>
                <a:effectLst/>
                <a:uLnTx/>
                <a:uFillTx/>
                <a:latin typeface="Segoe UI Light"/>
                <a:ea typeface="+mn-ea"/>
                <a:cs typeface="Arial"/>
              </a:rPr>
              <a:t>APIs </a:t>
            </a:r>
            <a:r>
              <a:rPr kumimoji="0" lang="en-US" sz="4200" b="0" i="0" u="none" strike="noStrike" kern="1200" cap="none" spc="-5" normalizeH="0" baseline="0" noProof="0" dirty="0">
                <a:ln>
                  <a:noFill/>
                </a:ln>
                <a:solidFill>
                  <a:srgbClr val="FFFFFF"/>
                </a:solidFill>
                <a:effectLst/>
                <a:uLnTx/>
                <a:uFillTx/>
                <a:latin typeface="Segoe UI Light"/>
                <a:ea typeface="+mn-ea"/>
                <a:cs typeface="Arial"/>
              </a:rPr>
              <a:t>that </a:t>
            </a:r>
            <a:r>
              <a:rPr kumimoji="0" lang="en-US" sz="4200" b="0" i="0" u="none" strike="noStrike" kern="1200" cap="none" spc="-100" normalizeH="0" baseline="0" noProof="0" dirty="0">
                <a:ln>
                  <a:noFill/>
                </a:ln>
                <a:solidFill>
                  <a:srgbClr val="FFFFFF"/>
                </a:solidFill>
                <a:effectLst/>
                <a:uLnTx/>
                <a:uFillTx/>
                <a:latin typeface="Segoe UI Light"/>
                <a:ea typeface="+mn-ea"/>
                <a:cs typeface="Arial"/>
              </a:rPr>
              <a:t>all </a:t>
            </a:r>
            <a:r>
              <a:rPr kumimoji="0" lang="en-US" sz="4200" b="0" i="0" u="none" strike="noStrike" kern="1200" cap="none" spc="-495" normalizeH="0" baseline="0" noProof="0" dirty="0">
                <a:ln>
                  <a:noFill/>
                </a:ln>
                <a:solidFill>
                  <a:srgbClr val="FFFFFF"/>
                </a:solidFill>
                <a:effectLst/>
                <a:uLnTx/>
                <a:uFillTx/>
                <a:latin typeface="Segoe UI Light"/>
                <a:ea typeface="+mn-ea"/>
                <a:cs typeface="Arial"/>
              </a:rPr>
              <a:t>.NET  </a:t>
            </a:r>
            <a:r>
              <a:rPr kumimoji="0" lang="en-US" sz="4200" b="0" i="0" u="none" strike="noStrike" kern="1200" cap="none" spc="-114" normalizeH="0" baseline="0" noProof="0" dirty="0">
                <a:ln>
                  <a:noFill/>
                </a:ln>
                <a:solidFill>
                  <a:srgbClr val="FFFFFF"/>
                </a:solidFill>
                <a:effectLst/>
                <a:uLnTx/>
                <a:uFillTx/>
                <a:latin typeface="Segoe UI Light"/>
                <a:ea typeface="+mn-ea"/>
                <a:cs typeface="Arial"/>
              </a:rPr>
              <a:t>platforms </a:t>
            </a:r>
            <a:r>
              <a:rPr kumimoji="0" lang="en-US" sz="4200" b="0" i="0" u="none" strike="noStrike" kern="1200" cap="none" spc="-290" normalizeH="0" baseline="0" noProof="0" dirty="0">
                <a:ln>
                  <a:noFill/>
                </a:ln>
                <a:solidFill>
                  <a:srgbClr val="FFFFFF"/>
                </a:solidFill>
                <a:effectLst/>
                <a:uLnTx/>
                <a:uFillTx/>
                <a:latin typeface="Segoe UI Light"/>
                <a:ea typeface="+mn-ea"/>
                <a:cs typeface="Arial"/>
              </a:rPr>
              <a:t>have </a:t>
            </a:r>
            <a:r>
              <a:rPr kumimoji="0" lang="en-US" sz="4200" b="0" i="0" u="none" strike="noStrike" kern="1200" cap="none" spc="35" normalizeH="0" baseline="0" noProof="0" dirty="0">
                <a:ln>
                  <a:noFill/>
                </a:ln>
                <a:solidFill>
                  <a:srgbClr val="FFFFFF"/>
                </a:solidFill>
                <a:effectLst/>
                <a:uLnTx/>
                <a:uFillTx/>
                <a:latin typeface="Segoe UI Light"/>
                <a:ea typeface="+mn-ea"/>
                <a:cs typeface="Arial"/>
              </a:rPr>
              <a:t>to </a:t>
            </a:r>
            <a:r>
              <a:rPr kumimoji="0" lang="en-US" sz="4200" b="0" i="0" u="none" strike="noStrike" kern="1200" cap="none" spc="-100" normalizeH="0" baseline="0" noProof="0" dirty="0">
                <a:ln>
                  <a:noFill/>
                </a:ln>
                <a:solidFill>
                  <a:srgbClr val="FFFFFF"/>
                </a:solidFill>
                <a:effectLst/>
                <a:uLnTx/>
                <a:uFillTx/>
                <a:latin typeface="Segoe UI Light"/>
                <a:ea typeface="+mn-ea"/>
                <a:cs typeface="Arial"/>
              </a:rPr>
              <a:t>implement.</a:t>
            </a: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200" b="0" i="0" u="none" strike="noStrike" kern="1200" cap="none" spc="-315" normalizeH="0" baseline="0" noProof="0" dirty="0">
                <a:ln>
                  <a:noFill/>
                </a:ln>
                <a:solidFill>
                  <a:srgbClr val="FFFFFF"/>
                </a:solidFill>
                <a:effectLst/>
                <a:uLnTx/>
                <a:uFillTx/>
                <a:latin typeface="Segoe UI Light"/>
                <a:ea typeface="+mn-ea"/>
                <a:cs typeface="Arial"/>
              </a:rPr>
              <a:t>This  </a:t>
            </a:r>
            <a:r>
              <a:rPr kumimoji="0" lang="en-US" sz="4200" b="0" i="0" u="none" strike="noStrike" kern="1200" cap="none" spc="-135" normalizeH="0" baseline="0" noProof="0" dirty="0">
                <a:ln>
                  <a:noFill/>
                </a:ln>
                <a:solidFill>
                  <a:srgbClr val="FFFFFF"/>
                </a:solidFill>
                <a:effectLst/>
                <a:uLnTx/>
                <a:uFillTx/>
                <a:latin typeface="Segoe UI Light"/>
                <a:ea typeface="+mn-ea"/>
                <a:cs typeface="Arial"/>
              </a:rPr>
              <a:t>unifies </a:t>
            </a:r>
            <a:r>
              <a:rPr kumimoji="0" lang="en-US" sz="4200" b="0" i="0" u="none" strike="noStrike" kern="1200" cap="none" spc="-55" normalizeH="0" baseline="0" noProof="0" dirty="0">
                <a:ln>
                  <a:noFill/>
                </a:ln>
                <a:solidFill>
                  <a:srgbClr val="FFFFFF"/>
                </a:solidFill>
                <a:effectLst/>
                <a:uLnTx/>
                <a:uFillTx/>
                <a:latin typeface="Segoe UI Light"/>
                <a:ea typeface="+mn-ea"/>
                <a:cs typeface="Arial"/>
              </a:rPr>
              <a:t>the </a:t>
            </a:r>
            <a:r>
              <a:rPr kumimoji="0" lang="en-US" sz="4200" b="0" i="0" u="none" strike="noStrike" kern="1200" cap="none" spc="-490" normalizeH="0" baseline="0" noProof="0" dirty="0">
                <a:ln>
                  <a:noFill/>
                </a:ln>
                <a:solidFill>
                  <a:srgbClr val="FFFFFF"/>
                </a:solidFill>
                <a:effectLst/>
                <a:uLnTx/>
                <a:uFillTx/>
                <a:latin typeface="Segoe UI Light"/>
                <a:ea typeface="+mn-ea"/>
                <a:cs typeface="Arial"/>
              </a:rPr>
              <a:t>.NET </a:t>
            </a:r>
            <a:r>
              <a:rPr kumimoji="0" lang="en-US" sz="4200" b="0" i="0" u="none" strike="noStrike" kern="1200" cap="none" spc="-114" normalizeH="0" baseline="0" noProof="0" dirty="0">
                <a:ln>
                  <a:noFill/>
                </a:ln>
                <a:solidFill>
                  <a:srgbClr val="FFFFFF"/>
                </a:solidFill>
                <a:effectLst/>
                <a:uLnTx/>
                <a:uFillTx/>
                <a:latin typeface="Segoe UI Light"/>
                <a:ea typeface="+mn-ea"/>
                <a:cs typeface="Arial"/>
              </a:rPr>
              <a:t>platforms </a:t>
            </a:r>
            <a:r>
              <a:rPr kumimoji="0" lang="en-US" sz="4200" b="0" i="0" u="none" strike="noStrike" kern="1200" cap="none" spc="-225" normalizeH="0" baseline="0" noProof="0" dirty="0">
                <a:ln>
                  <a:noFill/>
                </a:ln>
                <a:solidFill>
                  <a:srgbClr val="FFFFFF"/>
                </a:solidFill>
                <a:effectLst/>
                <a:uLnTx/>
                <a:uFillTx/>
                <a:latin typeface="Segoe UI Light"/>
                <a:ea typeface="+mn-ea"/>
                <a:cs typeface="Arial"/>
              </a:rPr>
              <a:t>and</a:t>
            </a:r>
            <a:r>
              <a:rPr kumimoji="0" lang="en-US" sz="4200" b="0" i="0" u="none" strike="noStrike" kern="1200" cap="none" spc="-430" normalizeH="0" baseline="0" noProof="0" dirty="0">
                <a:ln>
                  <a:noFill/>
                </a:ln>
                <a:solidFill>
                  <a:srgbClr val="FFFFFF"/>
                </a:solidFill>
                <a:effectLst/>
                <a:uLnTx/>
                <a:uFillTx/>
                <a:latin typeface="Segoe UI Light"/>
                <a:ea typeface="+mn-ea"/>
                <a:cs typeface="Arial"/>
              </a:rPr>
              <a:t> </a:t>
            </a:r>
            <a:r>
              <a:rPr kumimoji="0" lang="en-US" sz="4200" b="0" i="0" u="none" strike="noStrike" kern="1200" cap="none" spc="-185" normalizeH="0" baseline="0" noProof="0" dirty="0">
                <a:ln>
                  <a:noFill/>
                </a:ln>
                <a:solidFill>
                  <a:srgbClr val="FFFFFF"/>
                </a:solidFill>
                <a:effectLst/>
                <a:uLnTx/>
                <a:uFillTx/>
                <a:latin typeface="Segoe UI Light"/>
                <a:ea typeface="+mn-ea"/>
                <a:cs typeface="Arial"/>
              </a:rPr>
              <a:t>prevents  </a:t>
            </a:r>
            <a:r>
              <a:rPr kumimoji="0" lang="en-US" sz="4200" b="0" i="0" u="none" strike="noStrike" kern="1200" cap="none" spc="-35" normalizeH="0" baseline="0" noProof="0" dirty="0">
                <a:ln>
                  <a:noFill/>
                </a:ln>
                <a:solidFill>
                  <a:srgbClr val="FFFFFF"/>
                </a:solidFill>
                <a:effectLst/>
                <a:uLnTx/>
                <a:uFillTx/>
                <a:latin typeface="Segoe UI Light"/>
                <a:ea typeface="+mn-ea"/>
                <a:cs typeface="Arial"/>
              </a:rPr>
              <a:t>future </a:t>
            </a:r>
            <a:r>
              <a:rPr kumimoji="0" lang="en-US" sz="4200" b="0" i="0" u="none" strike="noStrike" kern="1200" cap="none" spc="-120" normalizeH="0" baseline="0" noProof="0" dirty="0">
                <a:ln>
                  <a:noFill/>
                </a:ln>
                <a:solidFill>
                  <a:srgbClr val="FFFFFF"/>
                </a:solidFill>
                <a:effectLst/>
                <a:uLnTx/>
                <a:uFillTx/>
                <a:latin typeface="Segoe UI Light"/>
                <a:ea typeface="+mn-ea"/>
                <a:cs typeface="Arial"/>
              </a:rPr>
              <a:t>fragmentation. </a:t>
            </a:r>
            <a:endParaRPr kumimoji="0" lang="en-US" sz="4200" b="0" i="0" u="none" strike="noStrike" kern="1200" cap="none" spc="0" normalizeH="0" baseline="0" noProof="0" dirty="0">
              <a:ln>
                <a:noFill/>
              </a:ln>
              <a:solidFill>
                <a:srgbClr val="FFFFFF"/>
              </a:solidFill>
              <a:effectLst/>
              <a:uLnTx/>
              <a:uFillTx/>
              <a:latin typeface="Segoe UI Light"/>
              <a:ea typeface="+mn-ea"/>
              <a:cs typeface="Arial"/>
            </a:endParaRPr>
          </a:p>
        </p:txBody>
      </p:sp>
    </p:spTree>
    <p:extLst>
      <p:ext uri="{BB962C8B-B14F-4D97-AF65-F5344CB8AC3E}">
        <p14:creationId xmlns:p14="http://schemas.microsoft.com/office/powerpoint/2010/main" val="207495021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170" y="290774"/>
            <a:ext cx="11652805" cy="899303"/>
          </a:xfrm>
        </p:spPr>
        <p:txBody>
          <a:bodyPr/>
          <a:lstStyle/>
          <a:p>
            <a:pPr>
              <a:defRPr/>
            </a:pPr>
            <a:r>
              <a:rPr lang="en-US" dirty="0">
                <a:solidFill>
                  <a:schemeClr val="tx1"/>
                </a:solidFill>
              </a:rPr>
              <a:t>.NET Standard</a:t>
            </a:r>
          </a:p>
        </p:txBody>
      </p:sp>
      <p:sp>
        <p:nvSpPr>
          <p:cNvPr id="9" name="Rectangle 8"/>
          <p:cNvSpPr/>
          <p:nvPr/>
        </p:nvSpPr>
        <p:spPr>
          <a:xfrm>
            <a:off x="269232" y="4773273"/>
            <a:ext cx="11536827" cy="1731458"/>
          </a:xfrm>
          <a:prstGeom prst="rect">
            <a:avLst/>
          </a:prstGeom>
        </p:spPr>
        <p:txBody>
          <a:bodyPr wrap="square" lIns="179238" tIns="143391" rIns="179238" bIns="143391">
            <a:spAutoFit/>
          </a:bodyPr>
          <a:lstStyle/>
          <a:p>
            <a:pPr marL="0" marR="0" lvl="0" indent="0" algn="l" defTabSz="913491" rtl="0" eaLnBrk="1" fontAlgn="auto" latinLnBrk="0" hangingPunct="1">
              <a:lnSpc>
                <a:spcPct val="90000"/>
              </a:lnSpc>
              <a:spcBef>
                <a:spcPts val="1176"/>
              </a:spcBef>
              <a:spcAft>
                <a:spcPts val="0"/>
              </a:spcAft>
              <a:buClrTx/>
              <a:buSzTx/>
              <a:buFontTx/>
              <a:buNone/>
              <a:tabLst/>
              <a:defRPr/>
            </a:pPr>
            <a:r>
              <a:rPr kumimoji="0" lang="en-US" sz="2352" b="0" i="0" u="none" strike="noStrike" kern="1200" cap="none" spc="0" normalizeH="0" baseline="0" noProof="0" dirty="0">
                <a:ln>
                  <a:noFill/>
                </a:ln>
                <a:solidFill>
                  <a:srgbClr val="FFFFFF"/>
                </a:solidFill>
                <a:effectLst/>
                <a:uLnTx/>
                <a:uFillTx/>
                <a:latin typeface="Segoe UI Semilight"/>
                <a:ea typeface="+mn-ea"/>
                <a:cs typeface="Segoe UI Semibold" panose="020B0702040204020203" pitchFamily="34" charset="0"/>
              </a:rPr>
              <a:t>.NET Standard allows sharing code, binaries, and skills between .NET client, </a:t>
            </a:r>
            <a:br>
              <a:rPr kumimoji="0" lang="en-US" sz="2352" b="0" i="0" u="none" strike="noStrike" kern="1200" cap="none" spc="0" normalizeH="0" baseline="0" noProof="0" dirty="0">
                <a:ln>
                  <a:noFill/>
                </a:ln>
                <a:solidFill>
                  <a:srgbClr val="FFFFFF"/>
                </a:solidFill>
                <a:effectLst/>
                <a:uLnTx/>
                <a:uFillTx/>
                <a:latin typeface="Segoe UI Semilight"/>
                <a:ea typeface="+mn-ea"/>
                <a:cs typeface="Segoe UI Semibold" panose="020B0702040204020203" pitchFamily="34" charset="0"/>
              </a:rPr>
            </a:br>
            <a:r>
              <a:rPr kumimoji="0" lang="en-US" sz="2352" b="0" i="0" u="none" strike="noStrike" kern="1200" cap="none" spc="0" normalizeH="0" baseline="0" noProof="0" dirty="0">
                <a:ln>
                  <a:noFill/>
                </a:ln>
                <a:solidFill>
                  <a:srgbClr val="FFFFFF"/>
                </a:solidFill>
                <a:effectLst/>
                <a:uLnTx/>
                <a:uFillTx/>
                <a:latin typeface="Segoe UI Semilight"/>
                <a:ea typeface="+mn-ea"/>
                <a:cs typeface="Segoe UI Semibold" panose="020B0702040204020203" pitchFamily="34" charset="0"/>
              </a:rPr>
              <a:t>server, and all flavors</a:t>
            </a:r>
          </a:p>
          <a:p>
            <a:pPr marL="0" marR="0" lvl="0" indent="0" algn="l" defTabSz="913491" rtl="0" eaLnBrk="1" fontAlgn="auto" latinLnBrk="0" hangingPunct="1">
              <a:lnSpc>
                <a:spcPct val="90000"/>
              </a:lnSpc>
              <a:spcBef>
                <a:spcPts val="1176"/>
              </a:spcBef>
              <a:spcAft>
                <a:spcPts val="0"/>
              </a:spcAft>
              <a:buClrTx/>
              <a:buSzTx/>
              <a:buFontTx/>
              <a:buNone/>
              <a:tabLst/>
              <a:defRPr/>
            </a:pPr>
            <a:r>
              <a:rPr kumimoji="0" lang="en-US" sz="1764" b="0" i="0" u="none" strike="noStrike" kern="1200" cap="none" spc="0" normalizeH="0" baseline="0" noProof="0" dirty="0">
                <a:ln>
                  <a:noFill/>
                </a:ln>
                <a:solidFill>
                  <a:srgbClr val="FFFFFF"/>
                </a:solidFill>
                <a:effectLst/>
                <a:uLnTx/>
                <a:uFillTx/>
                <a:latin typeface="Segoe UI"/>
                <a:ea typeface="+mn-ea"/>
                <a:cs typeface="+mn-cs"/>
              </a:rPr>
              <a:t>.NET Standard provides a specification for any platform to implement</a:t>
            </a:r>
          </a:p>
          <a:p>
            <a:pPr marL="0" marR="0" lvl="0" indent="0" algn="l" defTabSz="913491" rtl="0" eaLnBrk="1" fontAlgn="auto" latinLnBrk="0" hangingPunct="1">
              <a:lnSpc>
                <a:spcPct val="90000"/>
              </a:lnSpc>
              <a:spcBef>
                <a:spcPts val="1176"/>
              </a:spcBef>
              <a:spcAft>
                <a:spcPts val="0"/>
              </a:spcAft>
              <a:buClrTx/>
              <a:buSzTx/>
              <a:buFontTx/>
              <a:buNone/>
              <a:tabLst/>
              <a:defRPr/>
            </a:pPr>
            <a:r>
              <a:rPr kumimoji="0" lang="en-US" sz="1764" b="0" i="0" u="none" strike="noStrike" kern="1200" cap="none" spc="0" normalizeH="0" baseline="0" noProof="0" dirty="0">
                <a:ln>
                  <a:noFill/>
                </a:ln>
                <a:solidFill>
                  <a:srgbClr val="FFFFFF"/>
                </a:solidFill>
                <a:effectLst/>
                <a:uLnTx/>
                <a:uFillTx/>
                <a:latin typeface="Segoe UI"/>
                <a:ea typeface="+mn-ea"/>
                <a:cs typeface="+mn-cs"/>
              </a:rPr>
              <a:t>All .NET runtimes provided by Microsoft implement the standard</a:t>
            </a:r>
          </a:p>
        </p:txBody>
      </p:sp>
      <p:grpSp>
        <p:nvGrpSpPr>
          <p:cNvPr id="17" name="Group 16"/>
          <p:cNvGrpSpPr/>
          <p:nvPr/>
        </p:nvGrpSpPr>
        <p:grpSpPr>
          <a:xfrm>
            <a:off x="269200" y="1457400"/>
            <a:ext cx="9506697" cy="3136670"/>
            <a:chOff x="274670" y="1485604"/>
            <a:chExt cx="9699852" cy="3200400"/>
          </a:xfrm>
        </p:grpSpPr>
        <p:sp>
          <p:nvSpPr>
            <p:cNvPr id="12" name="Rectangle 11"/>
            <p:cNvSpPr/>
            <p:nvPr/>
          </p:nvSpPr>
          <p:spPr bwMode="auto">
            <a:xfrm>
              <a:off x="274735" y="1485604"/>
              <a:ext cx="1508760" cy="1234440"/>
            </a:xfrm>
            <a:prstGeom prst="rect">
              <a:avLst/>
            </a:prstGeom>
            <a:solidFill>
              <a:schemeClr val="accent1"/>
            </a:solidFill>
            <a:ln w="25400" cap="flat" cmpd="sng" algn="ctr">
              <a:noFill/>
              <a:prstDash val="solid"/>
              <a:headEnd type="none" w="med" len="med"/>
              <a:tailEnd type="none" w="med" len="med"/>
            </a:ln>
            <a:effectLst/>
          </p:spPr>
          <p:txBody>
            <a:bodyPr vert="horz" wrap="square" lIns="89606" tIns="143349" rIns="89606" bIns="143349" numCol="1" rtlCol="0" anchor="ctr" anchorCtr="0" compatLnSpc="1">
              <a:prstTxWarp prst="textNoShape">
                <a:avLst/>
              </a:prstTxWarp>
            </a:bodyPr>
            <a:lstStyle/>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WINDOWS</a:t>
              </a:r>
            </a:p>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DESKTOP</a:t>
              </a:r>
            </a:p>
          </p:txBody>
        </p:sp>
        <p:sp>
          <p:nvSpPr>
            <p:cNvPr id="13" name="Rectangle 12"/>
            <p:cNvSpPr/>
            <p:nvPr/>
          </p:nvSpPr>
          <p:spPr bwMode="auto">
            <a:xfrm>
              <a:off x="3383628" y="1485604"/>
              <a:ext cx="1508760" cy="1234440"/>
            </a:xfrm>
            <a:prstGeom prst="rect">
              <a:avLst/>
            </a:prstGeom>
            <a:solidFill>
              <a:schemeClr val="accent3"/>
            </a:solidFill>
            <a:ln w="25400" cap="flat" cmpd="sng" algn="ctr">
              <a:noFill/>
              <a:prstDash val="solid"/>
              <a:headEnd type="none" w="med" len="med"/>
              <a:tailEnd type="none" w="med" len="med"/>
            </a:ln>
            <a:effectLst/>
          </p:spPr>
          <p:txBody>
            <a:bodyPr vert="horz" wrap="square" lIns="89606" tIns="143349" rIns="89606" bIns="143349" numCol="1" rtlCol="0" anchor="ctr" anchorCtr="0" compatLnSpc="1">
              <a:prstTxWarp prst="textNoShape">
                <a:avLst/>
              </a:prstTxWarp>
            </a:bodyPr>
            <a:lstStyle/>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WINDOWS </a:t>
              </a:r>
              <a:b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UWP</a:t>
              </a:r>
            </a:p>
          </p:txBody>
        </p:sp>
        <p:sp>
          <p:nvSpPr>
            <p:cNvPr id="11" name="Rectangle 10"/>
            <p:cNvSpPr/>
            <p:nvPr/>
          </p:nvSpPr>
          <p:spPr bwMode="auto">
            <a:xfrm>
              <a:off x="1829165" y="1485604"/>
              <a:ext cx="1508760" cy="1234440"/>
            </a:xfrm>
            <a:prstGeom prst="rect">
              <a:avLst/>
            </a:prstGeom>
            <a:solidFill>
              <a:schemeClr val="accent2"/>
            </a:solidFill>
            <a:ln w="25400" cap="flat" cmpd="sng" algn="ctr">
              <a:noFill/>
              <a:prstDash val="solid"/>
              <a:headEnd type="none" w="med" len="med"/>
              <a:tailEnd type="none" w="med" len="med"/>
            </a:ln>
            <a:effectLst/>
          </p:spPr>
          <p:txBody>
            <a:bodyPr vert="horz" wrap="square" lIns="89606" tIns="143349" rIns="89606" bIns="143349" numCol="1" rtlCol="0" anchor="ctr" anchorCtr="0" compatLnSpc="1">
              <a:prstTxWarp prst="textNoShape">
                <a:avLst/>
              </a:prstTxWarp>
            </a:bodyPr>
            <a:lstStyle/>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CLOUD MICROSERVICES</a:t>
              </a:r>
            </a:p>
          </p:txBody>
        </p:sp>
        <p:sp>
          <p:nvSpPr>
            <p:cNvPr id="19" name="Rectangle 18"/>
            <p:cNvSpPr/>
            <p:nvPr/>
          </p:nvSpPr>
          <p:spPr bwMode="auto">
            <a:xfrm>
              <a:off x="4938091" y="1485604"/>
              <a:ext cx="1508760" cy="1234440"/>
            </a:xfrm>
            <a:prstGeom prst="rect">
              <a:avLst/>
            </a:prstGeom>
            <a:solidFill>
              <a:schemeClr val="accent4"/>
            </a:solidFill>
            <a:ln w="25400" cap="flat" cmpd="sng" algn="ctr">
              <a:noFill/>
              <a:prstDash val="solid"/>
              <a:headEnd type="none" w="med" len="med"/>
              <a:tailEnd type="none" w="med" len="med"/>
            </a:ln>
            <a:effectLst/>
          </p:spPr>
          <p:txBody>
            <a:bodyPr vert="horz" wrap="square" lIns="89606" tIns="143349" rIns="89606" bIns="143349" numCol="1" rtlCol="0" anchor="ctr" anchorCtr="0" compatLnSpc="1">
              <a:prstTxWarp prst="textNoShape">
                <a:avLst/>
              </a:prstTxWarp>
            </a:bodyPr>
            <a:lstStyle/>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IOS, </a:t>
              </a:r>
              <a:b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ANDROID</a:t>
              </a:r>
            </a:p>
          </p:txBody>
        </p:sp>
        <p:grpSp>
          <p:nvGrpSpPr>
            <p:cNvPr id="16" name="Group 15"/>
            <p:cNvGrpSpPr/>
            <p:nvPr/>
          </p:nvGrpSpPr>
          <p:grpSpPr>
            <a:xfrm>
              <a:off x="274670" y="2765750"/>
              <a:ext cx="7726680" cy="1920240"/>
              <a:chOff x="274670" y="2765750"/>
              <a:chExt cx="7726680" cy="1920240"/>
            </a:xfrm>
          </p:grpSpPr>
          <p:sp>
            <p:nvSpPr>
              <p:cNvPr id="10" name="TextBox 9"/>
              <p:cNvSpPr txBox="1"/>
              <p:nvPr/>
            </p:nvSpPr>
            <p:spPr>
              <a:xfrm>
                <a:off x="274670" y="2765750"/>
                <a:ext cx="7726680" cy="1920240"/>
              </a:xfrm>
              <a:prstGeom prst="rect">
                <a:avLst/>
              </a:prstGeom>
              <a:solidFill>
                <a:schemeClr val="accent6"/>
              </a:solidFill>
            </p:spPr>
            <p:txBody>
              <a:bodyPr wrap="square" lIns="179187" tIns="143349" rIns="179187" bIns="143349" rtlCol="0" anchor="t" anchorCtr="0">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686" rtl="0" eaLnBrk="1" fontAlgn="auto" latinLnBrk="0" hangingPunct="1">
                  <a:lnSpc>
                    <a:spcPct val="90000"/>
                  </a:lnSpc>
                  <a:spcBef>
                    <a:spcPts val="0"/>
                  </a:spcBef>
                  <a:spcAft>
                    <a:spcPts val="0"/>
                  </a:spcAft>
                  <a:buClrTx/>
                  <a:buSzTx/>
                  <a:buFontTx/>
                  <a:buNone/>
                  <a:tabLst/>
                  <a:defRPr/>
                </a:pPr>
                <a:r>
                  <a:rPr kumimoji="0" lang="en-US" sz="1764"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.NET STANDARD</a:t>
                </a:r>
              </a:p>
            </p:txBody>
          </p:sp>
          <p:sp>
            <p:nvSpPr>
              <p:cNvPr id="31" name="TextBox 30"/>
              <p:cNvSpPr txBox="1"/>
              <p:nvPr/>
            </p:nvSpPr>
            <p:spPr>
              <a:xfrm>
                <a:off x="411830" y="3497262"/>
                <a:ext cx="7452360" cy="1051560"/>
              </a:xfrm>
              <a:prstGeom prst="rect">
                <a:avLst/>
              </a:prstGeom>
            </p:spPr>
            <p:style>
              <a:lnRef idx="1">
                <a:schemeClr val="accent1"/>
              </a:lnRef>
              <a:fillRef idx="3">
                <a:schemeClr val="accent1"/>
              </a:fillRef>
              <a:effectRef idx="2">
                <a:schemeClr val="accent1"/>
              </a:effectRef>
              <a:fontRef idx="minor">
                <a:schemeClr val="lt1"/>
              </a:fontRef>
            </p:style>
            <p:txBody>
              <a:bodyPr wrap="square" lIns="179187" tIns="143349" rIns="179187" bIns="143349" rtlCol="0" anchor="t" anchorCtr="0">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491" rtl="0" eaLnBrk="1" fontAlgn="auto" latinLnBrk="0" hangingPunct="1">
                  <a:lnSpc>
                    <a:spcPct val="90000"/>
                  </a:lnSpc>
                  <a:spcBef>
                    <a:spcPts val="0"/>
                  </a:spcBef>
                  <a:spcAft>
                    <a:spcPts val="0"/>
                  </a:spcAft>
                  <a:buClrTx/>
                  <a:buSzTx/>
                  <a:buFontTx/>
                  <a:buNone/>
                  <a:tabLst/>
                  <a:defRPr/>
                </a:pPr>
                <a:r>
                  <a:rPr kumimoji="0" lang="en-US" sz="1371" b="1"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INFRASTRUCTURE</a:t>
                </a:r>
              </a:p>
            </p:txBody>
          </p:sp>
          <p:sp>
            <p:nvSpPr>
              <p:cNvPr id="32" name="TextBox 31"/>
              <p:cNvSpPr txBox="1"/>
              <p:nvPr/>
            </p:nvSpPr>
            <p:spPr>
              <a:xfrm>
                <a:off x="594710" y="3954457"/>
                <a:ext cx="2313432" cy="457200"/>
              </a:xfrm>
              <a:prstGeom prst="rect">
                <a:avLst/>
              </a:prstGeom>
            </p:spPr>
            <p:style>
              <a:lnRef idx="1">
                <a:schemeClr val="accent5"/>
              </a:lnRef>
              <a:fillRef idx="2">
                <a:schemeClr val="accent5"/>
              </a:fillRef>
              <a:effectRef idx="1">
                <a:schemeClr val="accent5"/>
              </a:effectRef>
              <a:fontRef idx="minor">
                <a:schemeClr val="dk1"/>
              </a:fontRef>
            </p:style>
            <p:txBody>
              <a:bodyPr wrap="square" lIns="179187" tIns="143349" rIns="179187" bIns="143349" rtlCol="0" anchor="ctr">
                <a:noAutofit/>
              </a:bodyPr>
              <a:lstStyle/>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980" b="1"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COMPILERS</a:t>
                </a:r>
              </a:p>
            </p:txBody>
          </p:sp>
          <p:sp>
            <p:nvSpPr>
              <p:cNvPr id="33" name="TextBox 32"/>
              <p:cNvSpPr txBox="1"/>
              <p:nvPr/>
            </p:nvSpPr>
            <p:spPr>
              <a:xfrm>
                <a:off x="2956910" y="3954457"/>
                <a:ext cx="2313432" cy="457200"/>
              </a:xfrm>
              <a:prstGeom prst="rect">
                <a:avLst/>
              </a:prstGeom>
            </p:spPr>
            <p:style>
              <a:lnRef idx="1">
                <a:schemeClr val="accent5"/>
              </a:lnRef>
              <a:fillRef idx="2">
                <a:schemeClr val="accent5"/>
              </a:fillRef>
              <a:effectRef idx="1">
                <a:schemeClr val="accent5"/>
              </a:effectRef>
              <a:fontRef idx="minor">
                <a:schemeClr val="dk1"/>
              </a:fontRef>
            </p:style>
            <p:txBody>
              <a:bodyPr wrap="square" lIns="179187" tIns="143349" rIns="179187" bIns="143349" rtlCol="0" anchor="ctr">
                <a:noAutofit/>
              </a:bodyPr>
              <a:lstStyle/>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980" b="1"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LANGUAGES</a:t>
                </a:r>
              </a:p>
            </p:txBody>
          </p:sp>
          <p:sp>
            <p:nvSpPr>
              <p:cNvPr id="34" name="TextBox 33"/>
              <p:cNvSpPr txBox="1"/>
              <p:nvPr/>
            </p:nvSpPr>
            <p:spPr>
              <a:xfrm>
                <a:off x="5319110" y="3954457"/>
                <a:ext cx="2362200" cy="457200"/>
              </a:xfrm>
              <a:prstGeom prst="rect">
                <a:avLst/>
              </a:prstGeom>
            </p:spPr>
            <p:style>
              <a:lnRef idx="1">
                <a:schemeClr val="accent5"/>
              </a:lnRef>
              <a:fillRef idx="2">
                <a:schemeClr val="accent5"/>
              </a:fillRef>
              <a:effectRef idx="1">
                <a:schemeClr val="accent5"/>
              </a:effectRef>
              <a:fontRef idx="minor">
                <a:schemeClr val="dk1"/>
              </a:fontRef>
            </p:style>
            <p:txBody>
              <a:bodyPr wrap="square" lIns="179187" tIns="143349" rIns="179187" bIns="143349" rtlCol="0" anchor="ctr">
                <a:noAutofit/>
              </a:bodyPr>
              <a:lstStyle/>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980" b="1" i="0" u="none" strike="noStrike" kern="0" cap="none" spc="0" normalizeH="0" baseline="0" noProof="0" dirty="0">
                    <a:ln>
                      <a:noFill/>
                    </a:ln>
                    <a:solidFill>
                      <a:srgbClr val="000000"/>
                    </a:solidFill>
                    <a:effectLst/>
                    <a:uLnTx/>
                    <a:uFillTx/>
                    <a:latin typeface="Segoe UI"/>
                    <a:ea typeface="+mn-ea"/>
                    <a:cs typeface="Segoe UI Semilight" panose="020B0402040204020203" pitchFamily="34" charset="0"/>
                  </a:rPr>
                  <a:t>RUNTIME COMPONENTS</a:t>
                </a:r>
              </a:p>
            </p:txBody>
          </p:sp>
        </p:grpSp>
        <p:sp>
          <p:nvSpPr>
            <p:cNvPr id="37" name="Rectangle 36"/>
            <p:cNvSpPr/>
            <p:nvPr/>
          </p:nvSpPr>
          <p:spPr bwMode="auto">
            <a:xfrm>
              <a:off x="6492554" y="1485604"/>
              <a:ext cx="1508760" cy="1234440"/>
            </a:xfrm>
            <a:prstGeom prst="rect">
              <a:avLst/>
            </a:prstGeom>
            <a:solidFill>
              <a:schemeClr val="accent5"/>
            </a:solidFill>
            <a:ln w="25400" cap="flat" cmpd="sng" algn="ctr">
              <a:noFill/>
              <a:prstDash val="solid"/>
              <a:headEnd type="none" w="med" len="med"/>
              <a:tailEnd type="none" w="med" len="med"/>
            </a:ln>
            <a:effectLst/>
          </p:spPr>
          <p:txBody>
            <a:bodyPr vert="horz" wrap="square" lIns="89606" tIns="143349" rIns="89606" bIns="143349" numCol="1" rtlCol="0" anchor="ctr" anchorCtr="0" compatLnSpc="1">
              <a:prstTxWarp prst="textNoShape">
                <a:avLst/>
              </a:prstTxWarp>
            </a:bodyPr>
            <a:lstStyle/>
            <a:p>
              <a:pPr marL="0" marR="0" lvl="0" indent="0" algn="ctr" defTabSz="895687" rtl="0" eaLnBrk="1" fontAlgn="auto" latinLnBrk="0" hangingPunct="1">
                <a:lnSpc>
                  <a:spcPct val="90000"/>
                </a:lnSpc>
                <a:spcBef>
                  <a:spcPts val="0"/>
                </a:spcBef>
                <a:spcAft>
                  <a:spcPts val="0"/>
                </a:spcAft>
                <a:buClrTx/>
                <a:buSzTx/>
                <a:buFontTx/>
                <a:buNone/>
                <a:tabLst/>
                <a:defRPr/>
              </a:pP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GAMES/</a:t>
              </a:r>
              <a:b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175"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3D</a:t>
              </a:r>
            </a:p>
          </p:txBody>
        </p:sp>
        <p:sp>
          <p:nvSpPr>
            <p:cNvPr id="36" name="Rectangle 35"/>
            <p:cNvSpPr/>
            <p:nvPr/>
          </p:nvSpPr>
          <p:spPr bwMode="auto">
            <a:xfrm>
              <a:off x="8046997" y="1485604"/>
              <a:ext cx="1927525" cy="3200400"/>
            </a:xfrm>
            <a:prstGeom prst="rect">
              <a:avLst/>
            </a:prstGeom>
            <a:solidFill>
              <a:schemeClr val="accent6"/>
            </a:solidFill>
            <a:ln w="25400" cap="flat" cmpd="sng" algn="ctr">
              <a:noFill/>
              <a:prstDash val="solid"/>
              <a:headEnd type="none" w="med" len="med"/>
              <a:tailEnd type="none" w="med" len="med"/>
            </a:ln>
            <a:effectLst/>
          </p:spPr>
          <p:txBody>
            <a:bodyPr vert="horz" wrap="square" lIns="179187" tIns="143349" rIns="179187" bIns="143349" numCol="1" rtlCol="0" anchor="t" anchorCtr="0" compatLnSpc="1">
              <a:prstTxWarp prst="textNoShape">
                <a:avLst/>
              </a:prstTxWarp>
            </a:bodyPr>
            <a:lstStyle/>
            <a:p>
              <a:pPr marL="0" marR="0" lvl="0" indent="0" algn="l" defTabSz="894094" rtl="0" eaLnBrk="1" fontAlgn="auto" latinLnBrk="0" hangingPunct="1">
                <a:lnSpc>
                  <a:spcPct val="90000"/>
                </a:lnSpc>
                <a:spcBef>
                  <a:spcPts val="0"/>
                </a:spcBef>
                <a:spcAft>
                  <a:spcPts val="0"/>
                </a:spcAft>
                <a:buClrTx/>
                <a:buSzTx/>
                <a:buFontTx/>
                <a:buNone/>
                <a:tabLst/>
                <a:defRPr/>
              </a:pPr>
              <a:r>
                <a:rPr kumimoji="0" lang="en-US" sz="1960" b="0" i="0" u="none" strike="noStrike" kern="0" cap="none" spc="0" normalizeH="0" baseline="0" noProof="0">
                  <a:ln>
                    <a:noFill/>
                  </a:ln>
                  <a:solidFill>
                    <a:srgbClr val="FFFFFF"/>
                  </a:solidFill>
                  <a:effectLst/>
                  <a:uLnTx/>
                  <a:uFillTx/>
                  <a:latin typeface="Segoe UI Light"/>
                  <a:ea typeface="+mn-ea"/>
                  <a:cs typeface="+mn-cs"/>
                </a:rPr>
                <a:t> </a:t>
              </a:r>
            </a:p>
          </p:txBody>
        </p:sp>
      </p:grpSp>
      <p:grpSp>
        <p:nvGrpSpPr>
          <p:cNvPr id="35" name="Group 34"/>
          <p:cNvGrpSpPr/>
          <p:nvPr/>
        </p:nvGrpSpPr>
        <p:grpSpPr>
          <a:xfrm>
            <a:off x="8223633" y="1636637"/>
            <a:ext cx="1265795" cy="965846"/>
            <a:chOff x="9978881" y="2155803"/>
            <a:chExt cx="1291513" cy="985470"/>
          </a:xfrm>
        </p:grpSpPr>
        <p:sp>
          <p:nvSpPr>
            <p:cNvPr id="38" name="TextBox 37"/>
            <p:cNvSpPr txBox="1"/>
            <p:nvPr/>
          </p:nvSpPr>
          <p:spPr>
            <a:xfrm>
              <a:off x="9978881" y="2663452"/>
              <a:ext cx="1291513" cy="477821"/>
            </a:xfrm>
            <a:prstGeom prst="rect">
              <a:avLst/>
            </a:prstGeom>
            <a:noFill/>
          </p:spPr>
          <p:txBody>
            <a:bodyPr wrap="square" lIns="87845" tIns="137788" rIns="87845" bIns="137788" rtlCol="0">
              <a:spAutoFit/>
            </a:bodyPr>
            <a:lstStyle/>
            <a:p>
              <a:pPr marL="0" marR="0" lvl="0" indent="0" algn="ctr" defTabSz="86091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t>Visual Studio</a:t>
              </a:r>
            </a:p>
          </p:txBody>
        </p:sp>
        <p:pic>
          <p:nvPicPr>
            <p:cNvPr id="39" name="Picture 3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336608" y="2155803"/>
              <a:ext cx="576058" cy="576058"/>
            </a:xfrm>
            <a:prstGeom prst="rect">
              <a:avLst/>
            </a:prstGeom>
          </p:spPr>
        </p:pic>
      </p:grpSp>
      <p:grpSp>
        <p:nvGrpSpPr>
          <p:cNvPr id="40" name="Group 39"/>
          <p:cNvGrpSpPr/>
          <p:nvPr/>
        </p:nvGrpSpPr>
        <p:grpSpPr>
          <a:xfrm>
            <a:off x="7937163" y="3697855"/>
            <a:ext cx="1838736" cy="967637"/>
            <a:chOff x="9688241" y="4333244"/>
            <a:chExt cx="1876095" cy="987297"/>
          </a:xfrm>
        </p:grpSpPr>
        <p:sp>
          <p:nvSpPr>
            <p:cNvPr id="41" name="TextBox 40"/>
            <p:cNvSpPr txBox="1"/>
            <p:nvPr/>
          </p:nvSpPr>
          <p:spPr>
            <a:xfrm>
              <a:off x="9688241" y="4833037"/>
              <a:ext cx="1876095" cy="487504"/>
            </a:xfrm>
            <a:prstGeom prst="rect">
              <a:avLst/>
            </a:prstGeom>
            <a:noFill/>
          </p:spPr>
          <p:txBody>
            <a:bodyPr wrap="square" lIns="87845" tIns="137788" rIns="87845" bIns="137788" rtlCol="0">
              <a:spAutoFit/>
            </a:bodyPr>
            <a:lstStyle/>
            <a:p>
              <a:pPr marL="0" marR="0" lvl="0" indent="0" algn="ctr" defTabSz="86091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t>Visual Studio Code</a:t>
              </a:r>
            </a:p>
          </p:txBody>
        </p:sp>
        <p:pic>
          <p:nvPicPr>
            <p:cNvPr id="42" name="Picture 41"/>
            <p:cNvPicPr>
              <a:picLocks noChangeAspect="1"/>
            </p:cNvPicPr>
            <p:nvPr/>
          </p:nvPicPr>
          <p:blipFill>
            <a:blip r:embed="rId4"/>
            <a:stretch>
              <a:fillRect/>
            </a:stretch>
          </p:blipFill>
          <p:spPr>
            <a:xfrm>
              <a:off x="10372954" y="4333244"/>
              <a:ext cx="552297" cy="552297"/>
            </a:xfrm>
            <a:prstGeom prst="rect">
              <a:avLst/>
            </a:prstGeom>
          </p:spPr>
        </p:pic>
      </p:grpSp>
      <p:grpSp>
        <p:nvGrpSpPr>
          <p:cNvPr id="43" name="Group 42"/>
          <p:cNvGrpSpPr/>
          <p:nvPr/>
        </p:nvGrpSpPr>
        <p:grpSpPr>
          <a:xfrm>
            <a:off x="7929435" y="2622437"/>
            <a:ext cx="1854189" cy="1006058"/>
            <a:chOff x="9680357" y="3308706"/>
            <a:chExt cx="1891862" cy="1026499"/>
          </a:xfrm>
        </p:grpSpPr>
        <p:sp>
          <p:nvSpPr>
            <p:cNvPr id="44" name="TextBox 43"/>
            <p:cNvSpPr txBox="1"/>
            <p:nvPr/>
          </p:nvSpPr>
          <p:spPr>
            <a:xfrm>
              <a:off x="9680357" y="3847701"/>
              <a:ext cx="1891862" cy="487504"/>
            </a:xfrm>
            <a:prstGeom prst="rect">
              <a:avLst/>
            </a:prstGeom>
            <a:noFill/>
          </p:spPr>
          <p:txBody>
            <a:bodyPr wrap="square" lIns="0" tIns="137788" rIns="89619" bIns="137788" rtlCol="0">
              <a:spAutoFit/>
            </a:bodyPr>
            <a:lstStyle/>
            <a:p>
              <a:pPr marL="14004" marR="0" lvl="0" indent="0" algn="ctr" defTabSz="860910" rtl="0" eaLnBrk="1" fontAlgn="auto" latinLnBrk="0" hangingPunct="1">
                <a:lnSpc>
                  <a:spcPct val="9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rPr>
                <a:t>Visual Studio for Mac</a:t>
              </a:r>
            </a:p>
          </p:txBody>
        </p:sp>
        <p:pic>
          <p:nvPicPr>
            <p:cNvPr id="45" name="Picture 44"/>
            <p:cNvPicPr>
              <a:picLocks noChangeAspect="1"/>
            </p:cNvPicPr>
            <p:nvPr/>
          </p:nvPicPr>
          <p:blipFill>
            <a:blip r:embed="rId5">
              <a:extLst>
                <a:ext uri="{BEBA8EAE-BF5A-486C-A8C5-ECC9F3942E4B}">
                  <a14:imgProps xmlns:a14="http://schemas.microsoft.com/office/drawing/2010/main">
                    <a14:imgLayer r:embed="rId6">
                      <a14:imgEffect>
                        <a14:backgroundRemoval t="4286" b="90000" l="22467" r="78394"/>
                      </a14:imgEffect>
                    </a14:imgLayer>
                  </a14:imgProps>
                </a:ext>
              </a:extLst>
            </a:blip>
            <a:stretch>
              <a:fillRect/>
            </a:stretch>
          </p:blipFill>
          <p:spPr>
            <a:xfrm>
              <a:off x="10089429" y="3308706"/>
              <a:ext cx="1097043" cy="660743"/>
            </a:xfrm>
            <a:prstGeom prst="rect">
              <a:avLst/>
            </a:prstGeom>
          </p:spPr>
        </p:pic>
      </p:grpSp>
    </p:spTree>
    <p:extLst>
      <p:ext uri="{BB962C8B-B14F-4D97-AF65-F5344CB8AC3E}">
        <p14:creationId xmlns:p14="http://schemas.microsoft.com/office/powerpoint/2010/main" val="31480582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170" y="290774"/>
            <a:ext cx="11652805" cy="899303"/>
          </a:xfrm>
        </p:spPr>
        <p:txBody>
          <a:bodyPr/>
          <a:lstStyle/>
          <a:p>
            <a:r>
              <a:rPr lang="en-US">
                <a:solidFill>
                  <a:schemeClr val="tx1"/>
                </a:solidFill>
              </a:rPr>
              <a:t>Nothing changes</a:t>
            </a:r>
          </a:p>
        </p:txBody>
      </p:sp>
      <p:sp>
        <p:nvSpPr>
          <p:cNvPr id="5" name="Rectangle 4"/>
          <p:cNvSpPr/>
          <p:nvPr/>
        </p:nvSpPr>
        <p:spPr bwMode="auto">
          <a:xfrm>
            <a:off x="7976393" y="5131745"/>
            <a:ext cx="2867812" cy="1075430"/>
          </a:xfrm>
          <a:prstGeom prst="rect">
            <a:avLst/>
          </a:prstGeom>
          <a:solidFill>
            <a:schemeClr val="accent4"/>
          </a:solidFill>
          <a:ln w="25400" cap="flat" cmpd="sng" algn="ctr">
            <a:noFill/>
            <a:prstDash val="solid"/>
            <a:headEnd type="none" w="med" len="med"/>
            <a:tailEnd type="none" w="med" len="med"/>
          </a:ln>
          <a:effectLst/>
        </p:spPr>
        <p:txBody>
          <a:bodyPr vert="horz" wrap="square" lIns="179162" tIns="143329" rIns="179162" bIns="143329" numCol="1" rtlCol="0" anchor="ctr" anchorCtr="0" compatLnSpc="1">
            <a:prstTxWarp prst="textNoShape">
              <a:avLst/>
            </a:prstTxWarp>
          </a:bodyPr>
          <a:lstStyle/>
          <a:p>
            <a:pPr marL="0" marR="0" lvl="0" indent="0" algn="ctr" defTabSz="893923"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EXISTING</a:t>
            </a:r>
          </a:p>
          <a:p>
            <a:pPr marL="0" marR="0" lvl="0" indent="0" algn="ctr" defTabSz="893923"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 LIBRARY</a:t>
            </a:r>
          </a:p>
        </p:txBody>
      </p:sp>
      <p:sp>
        <p:nvSpPr>
          <p:cNvPr id="7" name="Rectangle 6"/>
          <p:cNvSpPr/>
          <p:nvPr/>
        </p:nvSpPr>
        <p:spPr bwMode="auto">
          <a:xfrm>
            <a:off x="1344619" y="5131745"/>
            <a:ext cx="2867812" cy="1075430"/>
          </a:xfrm>
          <a:prstGeom prst="rect">
            <a:avLst/>
          </a:prstGeom>
          <a:solidFill>
            <a:schemeClr val="accent2"/>
          </a:solidFill>
          <a:ln w="25400" cap="flat" cmpd="sng" algn="ctr">
            <a:noFill/>
            <a:prstDash val="solid"/>
            <a:headEnd type="none" w="med" len="med"/>
            <a:tailEnd type="none" w="med" len="med"/>
          </a:ln>
          <a:effectLst/>
        </p:spPr>
        <p:txBody>
          <a:bodyPr vert="horz" wrap="square" lIns="179162" tIns="143329" rIns="179162" bIns="143329" numCol="1" rtlCol="0" anchor="ctr" anchorCtr="0" compatLnSpc="1">
            <a:prstTxWarp prst="textNoShape">
              <a:avLst/>
            </a:prstTxWarp>
          </a:bodyPr>
          <a:lstStyle/>
          <a:p>
            <a:pPr marL="0" marR="0" lvl="0" indent="0" algn="ctr" defTabSz="893923"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EXISTING</a:t>
            </a:r>
          </a:p>
          <a:p>
            <a:pPr marL="0" marR="0" lvl="0" indent="0" algn="ctr" defTabSz="893923"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STANDARD LIBRARY</a:t>
            </a:r>
          </a:p>
        </p:txBody>
      </p:sp>
      <p:sp>
        <p:nvSpPr>
          <p:cNvPr id="8" name="Rectangle 7"/>
          <p:cNvSpPr/>
          <p:nvPr/>
        </p:nvSpPr>
        <p:spPr bwMode="auto">
          <a:xfrm>
            <a:off x="4660506" y="5131745"/>
            <a:ext cx="2867812" cy="1075430"/>
          </a:xfrm>
          <a:prstGeom prst="rect">
            <a:avLst/>
          </a:prstGeom>
          <a:solidFill>
            <a:schemeClr val="accent3"/>
          </a:solidFill>
          <a:ln w="25400" cap="flat" cmpd="sng" algn="ctr">
            <a:noFill/>
            <a:prstDash val="solid"/>
            <a:headEnd type="none" w="med" len="med"/>
            <a:tailEnd type="none" w="med" len="med"/>
          </a:ln>
          <a:effectLst/>
        </p:spPr>
        <p:txBody>
          <a:bodyPr vert="horz" wrap="square" lIns="179162" tIns="143329" rIns="179162" bIns="143329" numCol="1" rtlCol="0" anchor="ctr" anchorCtr="0" compatLnSpc="1">
            <a:prstTxWarp prst="textNoShape">
              <a:avLst/>
            </a:prstTxWarp>
          </a:bodyPr>
          <a:lstStyle/>
          <a:p>
            <a:pPr marL="0" marR="0" lvl="0" indent="0" algn="ctr" defTabSz="893923"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EXISTING</a:t>
            </a:r>
          </a:p>
          <a:p>
            <a:pPr marL="0" marR="0" lvl="0" indent="0" algn="ctr" defTabSz="893923"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PORTABLE CLASS LIBRARY</a:t>
            </a:r>
          </a:p>
        </p:txBody>
      </p:sp>
      <p:sp>
        <p:nvSpPr>
          <p:cNvPr id="9" name="TextBox 8"/>
          <p:cNvSpPr txBox="1"/>
          <p:nvPr/>
        </p:nvSpPr>
        <p:spPr>
          <a:xfrm>
            <a:off x="1344619" y="1630402"/>
            <a:ext cx="2867812" cy="985811"/>
          </a:xfrm>
          <a:prstGeom prst="rect">
            <a:avLst/>
          </a:prstGeom>
          <a:solidFill>
            <a:schemeClr val="accent6"/>
          </a:solidFill>
        </p:spPr>
        <p:txBody>
          <a:bodyPr wrap="square" lIns="179162" tIns="143329" rIns="179162" bIns="143329" rtlCol="0" anchor="ctr">
            <a:noAutofit/>
          </a:bodyPr>
          <a:lstStyle/>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MY </a:t>
            </a:r>
          </a:p>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 </a:t>
            </a:r>
          </a:p>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APP</a:t>
            </a:r>
          </a:p>
        </p:txBody>
      </p:sp>
      <p:sp>
        <p:nvSpPr>
          <p:cNvPr id="14" name="TextBox 13"/>
          <p:cNvSpPr txBox="1"/>
          <p:nvPr/>
        </p:nvSpPr>
        <p:spPr>
          <a:xfrm>
            <a:off x="3451396" y="3406679"/>
            <a:ext cx="5286034" cy="940821"/>
          </a:xfrm>
          <a:prstGeom prst="rect">
            <a:avLst/>
          </a:prstGeom>
          <a:solidFill>
            <a:schemeClr val="tx2"/>
          </a:solidFill>
        </p:spPr>
        <p:txBody>
          <a:bodyPr wrap="square" lIns="179162" tIns="143329" rIns="179162" bIns="14332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511"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MY STANDARD LIBRARY</a:t>
            </a:r>
          </a:p>
        </p:txBody>
      </p:sp>
      <p:sp>
        <p:nvSpPr>
          <p:cNvPr id="20" name="TextBox 19"/>
          <p:cNvSpPr txBox="1"/>
          <p:nvPr/>
        </p:nvSpPr>
        <p:spPr>
          <a:xfrm>
            <a:off x="4660506" y="1630402"/>
            <a:ext cx="2867812" cy="985811"/>
          </a:xfrm>
          <a:prstGeom prst="rect">
            <a:avLst/>
          </a:prstGeom>
          <a:solidFill>
            <a:schemeClr val="accent6"/>
          </a:solidFill>
        </p:spPr>
        <p:txBody>
          <a:bodyPr wrap="square" lIns="179162" tIns="143329" rIns="179162" bIns="143329" rtlCol="0" anchor="ctr">
            <a:noAutofit/>
          </a:bodyPr>
          <a:lstStyle/>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MY </a:t>
            </a:r>
          </a:p>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.NET CORE </a:t>
            </a:r>
          </a:p>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APP</a:t>
            </a:r>
          </a:p>
        </p:txBody>
      </p:sp>
      <p:sp>
        <p:nvSpPr>
          <p:cNvPr id="21" name="TextBox 20"/>
          <p:cNvSpPr txBox="1"/>
          <p:nvPr/>
        </p:nvSpPr>
        <p:spPr>
          <a:xfrm>
            <a:off x="7976393" y="1630402"/>
            <a:ext cx="2867812" cy="985811"/>
          </a:xfrm>
          <a:prstGeom prst="rect">
            <a:avLst/>
          </a:prstGeom>
          <a:solidFill>
            <a:schemeClr val="accent6"/>
          </a:solidFill>
        </p:spPr>
        <p:txBody>
          <a:bodyPr wrap="square" lIns="179162" tIns="143329" rIns="179162" bIns="143329" rtlCol="0" anchor="ctr">
            <a:noAutofit/>
          </a:bodyPr>
          <a:lstStyle/>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MY </a:t>
            </a:r>
          </a:p>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XAMARIN</a:t>
            </a:r>
          </a:p>
          <a:p>
            <a:pPr marL="0" marR="0" lvl="0" indent="0" algn="ctr" defTabSz="895515" rtl="0" eaLnBrk="1" fontAlgn="auto" latinLnBrk="0" hangingPunct="1">
              <a:lnSpc>
                <a:spcPct val="90000"/>
              </a:lnSpc>
              <a:spcBef>
                <a:spcPts val="0"/>
              </a:spcBef>
              <a:spcAft>
                <a:spcPts val="0"/>
              </a:spcAft>
              <a:buClrTx/>
              <a:buSzTx/>
              <a:buFontTx/>
              <a:buNone/>
              <a:tabLst/>
              <a:defRPr/>
            </a:pPr>
            <a:r>
              <a:rPr kumimoji="0" lang="en-US" sz="1566"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APP</a:t>
            </a:r>
          </a:p>
        </p:txBody>
      </p:sp>
      <p:cxnSp>
        <p:nvCxnSpPr>
          <p:cNvPr id="23" name="Straight Connector 22"/>
          <p:cNvCxnSpPr>
            <a:cxnSpLocks/>
            <a:stCxn id="20" idx="2"/>
            <a:endCxn id="14" idx="0"/>
          </p:cNvCxnSpPr>
          <p:nvPr/>
        </p:nvCxnSpPr>
        <p:spPr>
          <a:xfrm>
            <a:off x="6094412" y="2616214"/>
            <a:ext cx="1" cy="790466"/>
          </a:xfrm>
          <a:prstGeom prst="line">
            <a:avLst/>
          </a:prstGeom>
          <a:ln w="12700">
            <a:solidFill>
              <a:schemeClr val="tx1"/>
            </a:solidFill>
            <a:headEnd type="none"/>
            <a:tailEnd type="arrow" w="lg" len="sm"/>
          </a:ln>
        </p:spPr>
        <p:style>
          <a:lnRef idx="1">
            <a:schemeClr val="accent2"/>
          </a:lnRef>
          <a:fillRef idx="0">
            <a:schemeClr val="accent2"/>
          </a:fillRef>
          <a:effectRef idx="0">
            <a:schemeClr val="accent2"/>
          </a:effectRef>
          <a:fontRef idx="minor">
            <a:schemeClr val="tx1"/>
          </a:fontRef>
        </p:style>
      </p:cxnSp>
      <p:cxnSp>
        <p:nvCxnSpPr>
          <p:cNvPr id="22" name="Straight Connector 21"/>
          <p:cNvCxnSpPr>
            <a:cxnSpLocks/>
            <a:stCxn id="9" idx="2"/>
            <a:endCxn id="21" idx="2"/>
          </p:cNvCxnSpPr>
          <p:nvPr/>
        </p:nvCxnSpPr>
        <p:spPr>
          <a:xfrm rot="16200000" flipH="1">
            <a:off x="6094412" y="-699674"/>
            <a:ext cx="12447" cy="6631775"/>
          </a:xfrm>
          <a:prstGeom prst="bentConnector3">
            <a:avLst>
              <a:gd name="adj1" fmla="val 3100000"/>
            </a:avLst>
          </a:prstGeom>
          <a:ln w="12700">
            <a:solidFill>
              <a:schemeClr val="tx1"/>
            </a:solidFill>
            <a:headEnd type="none"/>
            <a:tailEnd type="none" w="lg" len="sm"/>
          </a:ln>
        </p:spPr>
        <p:style>
          <a:lnRef idx="1">
            <a:schemeClr val="accent2"/>
          </a:lnRef>
          <a:fillRef idx="0">
            <a:schemeClr val="accent2"/>
          </a:fillRef>
          <a:effectRef idx="0">
            <a:schemeClr val="accent2"/>
          </a:effectRef>
          <a:fontRef idx="minor">
            <a:schemeClr val="tx1"/>
          </a:fontRef>
        </p:style>
      </p:cxnSp>
      <p:cxnSp>
        <p:nvCxnSpPr>
          <p:cNvPr id="26" name="Straight Connector 25"/>
          <p:cNvCxnSpPr>
            <a:cxnSpLocks/>
            <a:stCxn id="14" idx="2"/>
            <a:endCxn id="8" idx="0"/>
          </p:cNvCxnSpPr>
          <p:nvPr/>
        </p:nvCxnSpPr>
        <p:spPr>
          <a:xfrm flipH="1">
            <a:off x="6094412" y="4347501"/>
            <a:ext cx="1" cy="784245"/>
          </a:xfrm>
          <a:prstGeom prst="line">
            <a:avLst/>
          </a:prstGeom>
          <a:ln w="12700">
            <a:solidFill>
              <a:schemeClr val="tx1"/>
            </a:solidFill>
            <a:headEnd type="none"/>
            <a:tailEnd type="arrow" w="lg" len="sm"/>
          </a:ln>
        </p:spPr>
        <p:style>
          <a:lnRef idx="1">
            <a:schemeClr val="accent2"/>
          </a:lnRef>
          <a:fillRef idx="0">
            <a:schemeClr val="accent2"/>
          </a:fillRef>
          <a:effectRef idx="0">
            <a:schemeClr val="accent2"/>
          </a:effectRef>
          <a:fontRef idx="minor">
            <a:schemeClr val="tx1"/>
          </a:fontRef>
        </p:style>
      </p:cxnSp>
      <p:cxnSp>
        <p:nvCxnSpPr>
          <p:cNvPr id="29" name="Straight Connector 28"/>
          <p:cNvCxnSpPr>
            <a:cxnSpLocks/>
            <a:stCxn id="14" idx="2"/>
            <a:endCxn id="7" idx="0"/>
          </p:cNvCxnSpPr>
          <p:nvPr/>
        </p:nvCxnSpPr>
        <p:spPr>
          <a:xfrm rot="5400000">
            <a:off x="4044347" y="3081678"/>
            <a:ext cx="784245" cy="3315888"/>
          </a:xfrm>
          <a:prstGeom prst="bentConnector3">
            <a:avLst>
              <a:gd name="adj1" fmla="val 50000"/>
            </a:avLst>
          </a:prstGeom>
          <a:ln w="12700">
            <a:solidFill>
              <a:schemeClr val="tx1"/>
            </a:solidFill>
            <a:headEnd type="none"/>
            <a:tailEnd type="arrow" w="lg" len="sm"/>
          </a:ln>
        </p:spPr>
        <p:style>
          <a:lnRef idx="1">
            <a:schemeClr val="accent2"/>
          </a:lnRef>
          <a:fillRef idx="0">
            <a:schemeClr val="accent2"/>
          </a:fillRef>
          <a:effectRef idx="0">
            <a:schemeClr val="accent2"/>
          </a:effectRef>
          <a:fontRef idx="minor">
            <a:schemeClr val="tx1"/>
          </a:fontRef>
        </p:style>
      </p:cxnSp>
      <p:cxnSp>
        <p:nvCxnSpPr>
          <p:cNvPr id="33" name="Straight Connector 28"/>
          <p:cNvCxnSpPr>
            <a:cxnSpLocks/>
            <a:stCxn id="14" idx="2"/>
            <a:endCxn id="5" idx="0"/>
          </p:cNvCxnSpPr>
          <p:nvPr/>
        </p:nvCxnSpPr>
        <p:spPr>
          <a:xfrm rot="16200000" flipH="1">
            <a:off x="7360235" y="3081679"/>
            <a:ext cx="784245" cy="3315887"/>
          </a:xfrm>
          <a:prstGeom prst="bentConnector3">
            <a:avLst>
              <a:gd name="adj1" fmla="val 50000"/>
            </a:avLst>
          </a:prstGeom>
          <a:ln w="12700">
            <a:solidFill>
              <a:schemeClr val="tx1"/>
            </a:solidFill>
            <a:headEnd type="none"/>
            <a:tailEnd type="arrow" w="lg" len="sm"/>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80086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.NET Standard library</a:t>
            </a:r>
          </a:p>
        </p:txBody>
      </p:sp>
      <p:sp>
        <p:nvSpPr>
          <p:cNvPr id="6" name="Text Placeholder 5"/>
          <p:cNvSpPr>
            <a:spLocks noGrp="1"/>
          </p:cNvSpPr>
          <p:nvPr>
            <p:ph type="body" sz="quarter" idx="10"/>
          </p:nvPr>
        </p:nvSpPr>
        <p:spPr>
          <a:xfrm>
            <a:off x="269170" y="1457401"/>
            <a:ext cx="11652043" cy="4647386"/>
          </a:xfrm>
        </p:spPr>
        <p:txBody>
          <a:bodyPr>
            <a:spAutoFit/>
          </a:bodyPr>
          <a:lstStyle/>
          <a:p>
            <a:pPr>
              <a:spcBef>
                <a:spcPts val="2940"/>
              </a:spcBef>
              <a:buFont typeface="Arial" panose="020B0604020202020204" pitchFamily="34" charset="0"/>
              <a:buChar char="•"/>
            </a:pPr>
            <a:r>
              <a:rPr lang="en-US" dirty="0">
                <a:solidFill>
                  <a:schemeClr val="tx1"/>
                </a:solidFill>
              </a:rPr>
              <a:t>One library to rule them all</a:t>
            </a:r>
          </a:p>
          <a:p>
            <a:pPr marL="106425" lvl="1" indent="-342900">
              <a:spcBef>
                <a:spcPts val="784"/>
              </a:spcBef>
              <a:buFont typeface="Arial" panose="020B0604020202020204" pitchFamily="34" charset="0"/>
              <a:buChar char="•"/>
            </a:pPr>
            <a:r>
              <a:rPr lang="en-US" dirty="0">
                <a:solidFill>
                  <a:schemeClr val="tx1"/>
                </a:solidFill>
              </a:rPr>
              <a:t>Learn one API </a:t>
            </a:r>
            <a:r>
              <a:rPr lang="en-US" dirty="0">
                <a:solidFill>
                  <a:schemeClr val="tx1"/>
                </a:solidFill>
                <a:latin typeface="Segoe UI Semibold" panose="020B0702040204020203" pitchFamily="34" charset="0"/>
                <a:cs typeface="Segoe UI Semibold" panose="020B0702040204020203" pitchFamily="34" charset="0"/>
              </a:rPr>
              <a:t>across ALL .NET platforms </a:t>
            </a:r>
          </a:p>
          <a:p>
            <a:pPr marL="106425" lvl="1" indent="-342900">
              <a:spcBef>
                <a:spcPts val="784"/>
              </a:spcBef>
              <a:buFont typeface="Arial" panose="020B0604020202020204" pitchFamily="34" charset="0"/>
              <a:buChar char="•"/>
            </a:pPr>
            <a:r>
              <a:rPr lang="en-US" dirty="0">
                <a:solidFill>
                  <a:schemeClr val="tx1"/>
                </a:solidFill>
              </a:rPr>
              <a:t>Reuse your code </a:t>
            </a:r>
            <a:r>
              <a:rPr lang="en-US" dirty="0">
                <a:solidFill>
                  <a:schemeClr val="tx1"/>
                </a:solidFill>
                <a:latin typeface="Segoe UI Semibold" panose="020B0702040204020203" pitchFamily="34" charset="0"/>
                <a:cs typeface="Segoe UI Semibold" panose="020B0702040204020203" pitchFamily="34" charset="0"/>
              </a:rPr>
              <a:t>across ALL .NET platforms</a:t>
            </a:r>
          </a:p>
          <a:p>
            <a:pPr marL="106425" lvl="1" indent="-342900">
              <a:spcBef>
                <a:spcPts val="784"/>
              </a:spcBef>
              <a:buFont typeface="Arial" panose="020B0604020202020204" pitchFamily="34" charset="0"/>
              <a:buChar char="•"/>
            </a:pPr>
            <a:r>
              <a:rPr lang="en-US" dirty="0">
                <a:solidFill>
                  <a:schemeClr val="tx1"/>
                </a:solidFill>
              </a:rPr>
              <a:t>Easily consume third-party/OSS libraries </a:t>
            </a:r>
            <a:r>
              <a:rPr lang="en-US" dirty="0">
                <a:solidFill>
                  <a:schemeClr val="tx1"/>
                </a:solidFill>
                <a:latin typeface="Segoe UI Semibold" panose="020B0702040204020203" pitchFamily="34" charset="0"/>
                <a:cs typeface="Segoe UI Semibold" panose="020B0702040204020203" pitchFamily="34" charset="0"/>
              </a:rPr>
              <a:t>across ALL .NET platforms</a:t>
            </a:r>
          </a:p>
          <a:p>
            <a:pPr>
              <a:spcBef>
                <a:spcPts val="2940"/>
              </a:spcBef>
              <a:buFont typeface="Arial" panose="020B0604020202020204" pitchFamily="34" charset="0"/>
              <a:buChar char="•"/>
            </a:pPr>
            <a:r>
              <a:rPr lang="en-US" dirty="0">
                <a:solidFill>
                  <a:schemeClr val="tx1"/>
                </a:solidFill>
              </a:rPr>
              <a:t>.NET Standard 1.x</a:t>
            </a:r>
          </a:p>
          <a:p>
            <a:pPr marL="106425" lvl="1" indent="-342900">
              <a:spcBef>
                <a:spcPts val="784"/>
              </a:spcBef>
              <a:buFont typeface="Arial" panose="020B0604020202020204" pitchFamily="34" charset="0"/>
              <a:buChar char="•"/>
            </a:pPr>
            <a:r>
              <a:rPr lang="en-US" dirty="0">
                <a:solidFill>
                  <a:schemeClr val="tx1"/>
                </a:solidFill>
              </a:rPr>
              <a:t>Evolution of Portable Class Libraries (PCLs) with a much simpler model</a:t>
            </a:r>
          </a:p>
          <a:p>
            <a:pPr marL="106425" lvl="1" indent="-342900">
              <a:spcBef>
                <a:spcPts val="784"/>
              </a:spcBef>
              <a:buFont typeface="Arial" panose="020B0604020202020204" pitchFamily="34" charset="0"/>
              <a:buChar char="•"/>
            </a:pPr>
            <a:r>
              <a:rPr lang="en-US" dirty="0">
                <a:solidFill>
                  <a:schemeClr val="tx1"/>
                </a:solidFill>
              </a:rPr>
              <a:t>Two constraints:</a:t>
            </a:r>
          </a:p>
          <a:p>
            <a:pPr marL="228719" lvl="2" indent="-228719">
              <a:buFont typeface="Arial" panose="020B0604020202020204" pitchFamily="34" charset="0"/>
              <a:buChar char="•"/>
            </a:pPr>
            <a:r>
              <a:rPr lang="en-US" dirty="0">
                <a:solidFill>
                  <a:schemeClr val="tx1"/>
                </a:solidFill>
              </a:rPr>
              <a:t>API surface relatively small, because .NET Core was small</a:t>
            </a:r>
          </a:p>
          <a:p>
            <a:pPr marL="228719" lvl="2" indent="-228719">
              <a:buFont typeface="Arial" panose="020B0604020202020204" pitchFamily="34" charset="0"/>
              <a:buChar char="•"/>
            </a:pPr>
            <a:r>
              <a:rPr lang="en-US" dirty="0">
                <a:solidFill>
                  <a:schemeClr val="tx1"/>
                </a:solidFill>
              </a:rPr>
              <a:t>Can’t reference the vast number of libraries already available for .NET Framework</a:t>
            </a:r>
          </a:p>
        </p:txBody>
      </p:sp>
    </p:spTree>
    <p:extLst>
      <p:ext uri="{BB962C8B-B14F-4D97-AF65-F5344CB8AC3E}">
        <p14:creationId xmlns:p14="http://schemas.microsoft.com/office/powerpoint/2010/main" val="1707653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9100" y="290330"/>
            <a:ext cx="11649770" cy="827852"/>
          </a:xfrm>
          <a:prstGeom prst="rect">
            <a:avLst/>
          </a:prstGeom>
        </p:spPr>
        <p:txBody>
          <a:bodyPr vert="horz" wrap="square" lIns="0" tIns="13332" rIns="0" bIns="0" rtlCol="0" anchor="t">
            <a:spAutoFit/>
          </a:bodyPr>
          <a:lstStyle/>
          <a:p>
            <a:pPr marL="17775">
              <a:lnSpc>
                <a:spcPct val="100000"/>
              </a:lnSpc>
              <a:spcBef>
                <a:spcPts val="105"/>
              </a:spcBef>
            </a:pPr>
            <a:r>
              <a:rPr spc="-330" dirty="0">
                <a:solidFill>
                  <a:srgbClr val="FFFFFF"/>
                </a:solidFill>
              </a:rPr>
              <a:t>.NET </a:t>
            </a:r>
            <a:r>
              <a:rPr spc="-165" dirty="0">
                <a:solidFill>
                  <a:srgbClr val="FFFFFF"/>
                </a:solidFill>
              </a:rPr>
              <a:t>Standard</a:t>
            </a:r>
            <a:r>
              <a:rPr spc="-50" dirty="0">
                <a:solidFill>
                  <a:srgbClr val="FFFFFF"/>
                </a:solidFill>
              </a:rPr>
              <a:t> </a:t>
            </a:r>
            <a:r>
              <a:rPr spc="-195" dirty="0">
                <a:solidFill>
                  <a:srgbClr val="FFFFFF"/>
                </a:solidFill>
              </a:rPr>
              <a:t>Versions</a:t>
            </a:r>
          </a:p>
        </p:txBody>
      </p:sp>
      <p:sp>
        <p:nvSpPr>
          <p:cNvPr id="3" name="object 3"/>
          <p:cNvSpPr txBox="1"/>
          <p:nvPr/>
        </p:nvSpPr>
        <p:spPr>
          <a:xfrm>
            <a:off x="1978398" y="5885454"/>
            <a:ext cx="5674152" cy="197439"/>
          </a:xfrm>
          <a:prstGeom prst="rect">
            <a:avLst/>
          </a:prstGeom>
        </p:spPr>
        <p:txBody>
          <a:bodyPr vert="horz" wrap="square" lIns="0" tIns="12697" rIns="0" bIns="0" rtlCol="0">
            <a:spAutoFit/>
          </a:bodyPr>
          <a:lstStyle/>
          <a:p>
            <a:pPr marL="12696">
              <a:spcBef>
                <a:spcPts val="100"/>
              </a:spcBef>
            </a:pPr>
            <a:r>
              <a:rPr sz="1200" u="sng" spc="-30" dirty="0">
                <a:solidFill>
                  <a:schemeClr val="bg1"/>
                </a:solidFill>
                <a:uFill>
                  <a:solidFill>
                    <a:srgbClr val="0462C1"/>
                  </a:solidFill>
                </a:uFill>
                <a:latin typeface="Arial"/>
                <a:cs typeface="Arial"/>
                <a:hlinkClick r:id="rId2"/>
              </a:rPr>
              <a:t>https://github.com/dotnet/standard/blob/master/docs/versions.md#net-standard-versions</a:t>
            </a:r>
            <a:endParaRPr sz="1200" dirty="0">
              <a:solidFill>
                <a:schemeClr val="bg1"/>
              </a:solidFill>
              <a:latin typeface="Arial"/>
              <a:cs typeface="Arial"/>
            </a:endParaRPr>
          </a:p>
        </p:txBody>
      </p:sp>
      <p:sp>
        <p:nvSpPr>
          <p:cNvPr id="5" name="bk object 16">
            <a:extLst>
              <a:ext uri="{FF2B5EF4-FFF2-40B4-BE49-F238E27FC236}">
                <a16:creationId xmlns:a16="http://schemas.microsoft.com/office/drawing/2014/main" id="{BE513006-B4F5-4FCE-98BF-B4ACF5BA4E2D}"/>
              </a:ext>
            </a:extLst>
          </p:cNvPr>
          <p:cNvSpPr/>
          <p:nvPr/>
        </p:nvSpPr>
        <p:spPr>
          <a:xfrm>
            <a:off x="1469383" y="1299057"/>
            <a:ext cx="8364793" cy="4314859"/>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23070173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How does .NET Standard work?</a:t>
            </a:r>
          </a:p>
        </p:txBody>
      </p:sp>
      <p:sp>
        <p:nvSpPr>
          <p:cNvPr id="7" name="Content Placeholder 6"/>
          <p:cNvSpPr>
            <a:spLocks noGrp="1"/>
          </p:cNvSpPr>
          <p:nvPr>
            <p:ph type="body" sz="quarter" idx="10"/>
          </p:nvPr>
        </p:nvSpPr>
        <p:spPr>
          <a:xfrm>
            <a:off x="269170" y="1457401"/>
            <a:ext cx="11652043" cy="5071704"/>
          </a:xfrm>
        </p:spPr>
        <p:txBody>
          <a:bodyPr/>
          <a:lstStyle/>
          <a:p>
            <a:pPr>
              <a:spcBef>
                <a:spcPts val="2940"/>
              </a:spcBef>
              <a:buFont typeface="Arial" panose="020B0604020202020204" pitchFamily="34" charset="0"/>
              <a:buChar char="•"/>
            </a:pPr>
            <a:r>
              <a:rPr lang="en-US" dirty="0">
                <a:solidFill>
                  <a:schemeClr val="tx1"/>
                </a:solidFill>
              </a:rPr>
              <a:t>.NET Standard is represented by:</a:t>
            </a:r>
          </a:p>
          <a:p>
            <a:pPr marL="106425" lvl="1" indent="-342900">
              <a:spcBef>
                <a:spcPts val="784"/>
              </a:spcBef>
              <a:buFont typeface="Arial" panose="020B0604020202020204" pitchFamily="34" charset="0"/>
              <a:buChar char="•"/>
            </a:pPr>
            <a:r>
              <a:rPr lang="en-US" dirty="0">
                <a:solidFill>
                  <a:schemeClr val="tx1"/>
                </a:solidFill>
              </a:rPr>
              <a:t>The NuGet package </a:t>
            </a:r>
            <a:r>
              <a:rPr lang="en-US" dirty="0" err="1">
                <a:solidFill>
                  <a:schemeClr val="tx1"/>
                </a:solidFill>
                <a:latin typeface="Segoe UI Semibold" panose="020B0702040204020203" pitchFamily="34" charset="0"/>
                <a:cs typeface="Segoe UI Semibold" panose="020B0702040204020203" pitchFamily="34" charset="0"/>
              </a:rPr>
              <a:t>NetStandard.Library</a:t>
            </a:r>
            <a:r>
              <a:rPr lang="en-US" dirty="0">
                <a:solidFill>
                  <a:schemeClr val="tx1"/>
                </a:solidFill>
                <a:latin typeface="Segoe UI Semibold" panose="020B0702040204020203" pitchFamily="34" charset="0"/>
                <a:cs typeface="Segoe UI Semibold" panose="020B0702040204020203" pitchFamily="34" charset="0"/>
              </a:rPr>
              <a:t> </a:t>
            </a:r>
            <a:r>
              <a:rPr lang="en-US" dirty="0">
                <a:solidFill>
                  <a:schemeClr val="tx1"/>
                </a:solidFill>
              </a:rPr>
              <a:t>which contains the reference assembly </a:t>
            </a:r>
            <a:r>
              <a:rPr lang="en-US" dirty="0">
                <a:solidFill>
                  <a:schemeClr val="tx1"/>
                </a:solidFill>
                <a:latin typeface="Segoe UI Semibold" panose="020B0702040204020203" pitchFamily="34" charset="0"/>
                <a:cs typeface="Segoe UI Semibold" panose="020B0702040204020203" pitchFamily="34" charset="0"/>
              </a:rPr>
              <a:t>netstandard.dll</a:t>
            </a:r>
          </a:p>
          <a:p>
            <a:pPr>
              <a:spcBef>
                <a:spcPts val="2940"/>
              </a:spcBef>
              <a:buFont typeface="Arial" panose="020B0604020202020204" pitchFamily="34" charset="0"/>
              <a:buChar char="•"/>
            </a:pPr>
            <a:r>
              <a:rPr lang="en-US" dirty="0">
                <a:solidFill>
                  <a:schemeClr val="tx1"/>
                </a:solidFill>
              </a:rPr>
              <a:t>At build time</a:t>
            </a:r>
          </a:p>
          <a:p>
            <a:pPr marL="106425" lvl="1" indent="-342900">
              <a:spcBef>
                <a:spcPts val="784"/>
              </a:spcBef>
              <a:buFont typeface="Arial" panose="020B0604020202020204" pitchFamily="34" charset="0"/>
              <a:buChar char="•"/>
            </a:pPr>
            <a:r>
              <a:rPr lang="en-US" dirty="0">
                <a:solidFill>
                  <a:schemeClr val="tx1"/>
                </a:solidFill>
              </a:rPr>
              <a:t>.NET Standard bridges references to existing .NET Framework and PCL </a:t>
            </a:r>
            <a:br>
              <a:rPr lang="en-US" dirty="0">
                <a:solidFill>
                  <a:schemeClr val="tx1"/>
                </a:solidFill>
              </a:rPr>
            </a:br>
            <a:r>
              <a:rPr lang="en-US" dirty="0">
                <a:solidFill>
                  <a:schemeClr val="tx1"/>
                </a:solidFill>
              </a:rPr>
              <a:t>assemblies via type forwarding</a:t>
            </a:r>
          </a:p>
          <a:p>
            <a:pPr>
              <a:spcBef>
                <a:spcPts val="2940"/>
              </a:spcBef>
              <a:buFont typeface="Arial" panose="020B0604020202020204" pitchFamily="34" charset="0"/>
              <a:buChar char="•"/>
            </a:pPr>
            <a:r>
              <a:rPr lang="en-US" dirty="0">
                <a:solidFill>
                  <a:schemeClr val="tx1"/>
                </a:solidFill>
              </a:rPr>
              <a:t>At runtime</a:t>
            </a:r>
          </a:p>
          <a:p>
            <a:pPr marL="106425" lvl="1" indent="-342900">
              <a:spcBef>
                <a:spcPts val="784"/>
              </a:spcBef>
              <a:buFont typeface="Arial" panose="020B0604020202020204" pitchFamily="34" charset="0"/>
              <a:buChar char="•"/>
            </a:pPr>
            <a:r>
              <a:rPr lang="en-US" dirty="0">
                <a:solidFill>
                  <a:schemeClr val="tx1"/>
                </a:solidFill>
              </a:rPr>
              <a:t>Each platform provides an implementation for netstandard.dll that type </a:t>
            </a:r>
            <a:br>
              <a:rPr lang="en-US" dirty="0">
                <a:solidFill>
                  <a:schemeClr val="tx1"/>
                </a:solidFill>
              </a:rPr>
            </a:br>
            <a:r>
              <a:rPr lang="en-US" dirty="0">
                <a:solidFill>
                  <a:schemeClr val="tx1"/>
                </a:solidFill>
              </a:rPr>
              <a:t>forwards to its implementation</a:t>
            </a:r>
          </a:p>
        </p:txBody>
      </p:sp>
    </p:spTree>
    <p:extLst>
      <p:ext uri="{BB962C8B-B14F-4D97-AF65-F5344CB8AC3E}">
        <p14:creationId xmlns:p14="http://schemas.microsoft.com/office/powerpoint/2010/main" val="2862869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Lagash_Template_MetroStyle">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2_Lagash_Template_MetroStyle">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16x9_New_Win_PPT_Template_4_compressed">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Custom">
      <a:majorFont>
        <a:latin typeface="Segoe Semibold"/>
        <a:ea typeface=""/>
        <a:cs typeface=""/>
      </a:majorFont>
      <a:minorFont>
        <a:latin typeface="Segoe UI Light"/>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38100">
          <a:solidFill>
            <a:schemeClr val="bg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dirty="0" err="1" smtClean="0">
            <a:solidFill>
              <a:schemeClr val="tx1">
                <a:lumMod val="75000"/>
                <a:lumOff val="25000"/>
                <a:alpha val="99000"/>
              </a:schemeClr>
            </a:solidFill>
          </a:defRPr>
        </a:defPPr>
      </a:lstStyle>
    </a:txDef>
  </a:objectDefaults>
  <a:extraClrSchemeLst/>
</a:theme>
</file>

<file path=ppt/theme/theme3.xml><?xml version="1.0" encoding="utf-8"?>
<a:theme xmlns:a="http://schemas.openxmlformats.org/drawingml/2006/main" name="TechDays 2012 Devs v1">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5.xml><?xml version="1.0" encoding="utf-8"?>
<a:theme xmlns:a="http://schemas.openxmlformats.org/drawingml/2006/main" name="8-30707_dotnetConf_Template">
  <a:themeElements>
    <a:clrScheme name="dotnetConf">
      <a:dk1>
        <a:srgbClr val="1E1A20"/>
      </a:dk1>
      <a:lt1>
        <a:srgbClr val="FFFFFF"/>
      </a:lt1>
      <a:dk2>
        <a:srgbClr val="107C10"/>
      </a:dk2>
      <a:lt2>
        <a:srgbClr val="F8F8F8"/>
      </a:lt2>
      <a:accent1>
        <a:srgbClr val="107C10"/>
      </a:accent1>
      <a:accent2>
        <a:srgbClr val="D83B01"/>
      </a:accent2>
      <a:accent3>
        <a:srgbClr val="0078D7"/>
      </a:accent3>
      <a:accent4>
        <a:srgbClr val="FFB900"/>
      </a:accent4>
      <a:accent5>
        <a:srgbClr val="D2D2D2"/>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otnetConf_2016_16x9_Template" id="{C0749003-9B83-4EC7-9CCE-0827D34B3F3D}" vid="{573B5C64-E77A-410B-B9D9-EC179F4A090A}"/>
    </a:ext>
  </a:extLst>
</a:theme>
</file>

<file path=ppt/theme/theme6.xml><?xml version="1.0" encoding="utf-8"?>
<a:theme xmlns:a="http://schemas.openxmlformats.org/drawingml/2006/main" name="1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7.xml><?xml version="1.0" encoding="utf-8"?>
<a:theme xmlns:a="http://schemas.openxmlformats.org/drawingml/2006/main" name="TechEd 2014 Dk Blue">
  <a:themeElements>
    <a:clrScheme name="Custom 1">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8.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9.xml><?xml version="1.0" encoding="utf-8"?>
<a:theme xmlns:a="http://schemas.openxmlformats.org/drawingml/2006/main" name="1_Lagash_Template_MetroStyle">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Rodolfo Finochietti</External_x0020_Speaker>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AudienceTaxHTField0 xmlns="8b529f77-48ab-4581-b468-93f09345b8aa">
      <Terms xmlns="http://schemas.microsoft.com/office/infopath/2007/PartnerControls"/>
    </Audience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72533711bacf991a4680f48ae6b725f9">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de17010d50e6e632f300eac8dfd378e"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2295e2e7-0eeb-498e-8716-217bb2ee6ee3"/>
    <ds:schemaRef ds:uri="8b529f77-48ab-4581-b468-93f09345b8aa"/>
  </ds:schemaRefs>
</ds:datastoreItem>
</file>

<file path=customXml/itemProps2.xml><?xml version="1.0" encoding="utf-8"?>
<ds:datastoreItem xmlns:ds="http://schemas.openxmlformats.org/officeDocument/2006/customXml" ds:itemID="{A4A71FB1-3FB8-468F-9C64-2246CB74C7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Lagash_Template_MetroStyle.potx</Template>
  <TotalTime>22516</TotalTime>
  <Words>1942</Words>
  <Application>Microsoft Office PowerPoint</Application>
  <PresentationFormat>Custom</PresentationFormat>
  <Paragraphs>346</Paragraphs>
  <Slides>36</Slides>
  <Notes>34</Notes>
  <HiddenSlides>3</HiddenSlides>
  <MMClips>0</MMClips>
  <ScaleCrop>false</ScaleCrop>
  <HeadingPairs>
    <vt:vector size="6" baseType="variant">
      <vt:variant>
        <vt:lpstr>Fonts Used</vt:lpstr>
      </vt:variant>
      <vt:variant>
        <vt:i4>17</vt:i4>
      </vt:variant>
      <vt:variant>
        <vt:lpstr>Theme</vt:lpstr>
      </vt:variant>
      <vt:variant>
        <vt:i4>10</vt:i4>
      </vt:variant>
      <vt:variant>
        <vt:lpstr>Slide Titles</vt:lpstr>
      </vt:variant>
      <vt:variant>
        <vt:i4>36</vt:i4>
      </vt:variant>
    </vt:vector>
  </HeadingPairs>
  <TitlesOfParts>
    <vt:vector size="63" baseType="lpstr">
      <vt:lpstr>맑은 고딕</vt:lpstr>
      <vt:lpstr>ＭＳ Ｐゴシック</vt:lpstr>
      <vt:lpstr>Arial</vt:lpstr>
      <vt:lpstr>Arial Black</vt:lpstr>
      <vt:lpstr>Avenir LT Pro 45 Book</vt:lpstr>
      <vt:lpstr>Calibri</vt:lpstr>
      <vt:lpstr>Consolas</vt:lpstr>
      <vt:lpstr>Haettenschweiler</vt:lpstr>
      <vt:lpstr>SamsungOne 300</vt:lpstr>
      <vt:lpstr>SamsungOne 400</vt:lpstr>
      <vt:lpstr>Segoe Semibold</vt:lpstr>
      <vt:lpstr>Segoe UI</vt:lpstr>
      <vt:lpstr>Segoe UI Light</vt:lpstr>
      <vt:lpstr>Segoe UI Semibold</vt:lpstr>
      <vt:lpstr>Segoe UI Semilight</vt:lpstr>
      <vt:lpstr>Times New Roman</vt:lpstr>
      <vt:lpstr>Wingdings</vt:lpstr>
      <vt:lpstr>Lagash_Template_MetroStyle</vt:lpstr>
      <vt:lpstr>1_16x9_New_Win_PPT_Template_4_compressed</vt:lpstr>
      <vt:lpstr>TechDays 2012 Devs v1</vt:lpstr>
      <vt:lpstr>5-30536_Build_2014_Breakout_Template_White_16x9</vt:lpstr>
      <vt:lpstr>8-30707_dotnetConf_Template</vt:lpstr>
      <vt:lpstr>1_5-30536_Build_2014_Breakout_Template_White_16x9</vt:lpstr>
      <vt:lpstr>TechEd 2014 Dk Blue</vt:lpstr>
      <vt:lpstr>5-30721_Build_2016_Template_Light</vt:lpstr>
      <vt:lpstr>1_Lagash_Template_MetroStyle</vt:lpstr>
      <vt:lpstr>2_Lagash_Template_MetroStyle</vt:lpstr>
      <vt:lpstr>.NET Core Workshop </vt:lpstr>
      <vt:lpstr>.NET Fragmentation</vt:lpstr>
      <vt:lpstr>Code Sharing – Portable Class Library</vt:lpstr>
      <vt:lpstr>Code Sharing - .NET Standard</vt:lpstr>
      <vt:lpstr>.NET Standard</vt:lpstr>
      <vt:lpstr>Nothing changes</vt:lpstr>
      <vt:lpstr>.NET Standard library</vt:lpstr>
      <vt:lpstr>.NET Standard Versions</vt:lpstr>
      <vt:lpstr>How does .NET Standard work?</vt:lpstr>
      <vt:lpstr>How is .NET Standard different from .NET Core? </vt:lpstr>
      <vt:lpstr>.NET Standard 2.0</vt:lpstr>
      <vt:lpstr>.NET today </vt:lpstr>
      <vt:lpstr>APIs in .NET Standard 2.0</vt:lpstr>
      <vt:lpstr>Demo: .NET Standard</vt:lpstr>
      <vt:lpstr>.NET Growth in Visual Studio</vt:lpstr>
      <vt:lpstr>Open source momentum</vt:lpstr>
      <vt:lpstr>.NET is active and growing</vt:lpstr>
      <vt:lpstr>.NET Core Support on Tizen</vt:lpstr>
      <vt:lpstr>Guidance - .NET Architecture</vt:lpstr>
      <vt:lpstr>PowerPoint Presentation</vt:lpstr>
      <vt:lpstr>Announcing  .NET Core 2.1  https://aka.ms/DotNetCore21 </vt:lpstr>
      <vt:lpstr>.NET Core 1.0 references</vt:lpstr>
      <vt:lpstr>.NET Core 2.X references</vt:lpstr>
      <vt:lpstr>.NET Core 2.1 Themes</vt:lpstr>
      <vt:lpstr>.NET Core 2.1 Tooling Performance</vt:lpstr>
      <vt:lpstr>.NET Core 2 is Fast</vt:lpstr>
      <vt:lpstr>.NET Core 2.1 is Faster!</vt:lpstr>
      <vt:lpstr>.NET Core 2.1 Major Features</vt:lpstr>
      <vt:lpstr>Tooling - Visual Studio 2017</vt:lpstr>
      <vt:lpstr>Visual Studio 2017 Update 3</vt:lpstr>
      <vt:lpstr>Tooling - Visual Studio for Mac</vt:lpstr>
      <vt:lpstr>.NET Core and Visual Studio for Mac</vt:lpstr>
      <vt:lpstr>Demo: Visual Studio for Mac</vt:lpstr>
      <vt:lpstr>Resources</vt:lpstr>
      <vt:lpstr>¿Preguntas?</vt:lpstr>
      <vt:lpstr>¡ Gracias!</vt:lpstr>
    </vt:vector>
  </TitlesOfParts>
  <Manager/>
  <Company>Lagash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ASP.NET Core 1.0</dc:title>
  <dc:subject/>
  <dc:creator>Rodolfo Finochietti</dc:creator>
  <cp:keywords>ASP.NET Core 1.0</cp:keywords>
  <dc:description/>
  <cp:lastModifiedBy>Mariano Sánchez</cp:lastModifiedBy>
  <cp:revision>709</cp:revision>
  <dcterms:created xsi:type="dcterms:W3CDTF">2012-02-15T23:39:54Z</dcterms:created>
  <dcterms:modified xsi:type="dcterms:W3CDTF">2018-07-11T21:20:46Z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